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обмена веществ: белки, жиры, углеводы, соли и вода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пять основных видов обмена веществ и их значение для здоровья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обмена веществ: что это и зачем нужно
</a:t>
            </a:r>
            <a:endParaRPr lang="en-US" sz="2032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все химические процессы в организме, обеспечивающие энергию и необходимые вещества для роста и жизнедеятельности.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источники белков в организме
</a:t>
            </a:r>
            <a:endParaRPr lang="en-US" sz="275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это строительный материал для мышц, ферментов и гормонов, обеспечивающий жизненно важные функции организма подростка.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пищевые источники белка включают курицу, рыбу, яйца, бобовые и молочные продукты, необходимые для полноценного питания.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нормального роста подросткам требуется 1,2–1,5 грамма белка на килограмм веса тела ежедневно.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желудочно-кишечном тракте белки расщепляются ферментами на аминокислоты, которые всасываются в кровь и служат строительным материалом для тела.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аминокислот превращается в энергию или выводится почками в виде мочевины, поддерживая баланс веществ в организме.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и расщепление белков в организме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 вызывает истощение, замедляет рост и снижает иммунитет, ухудшая здоровье подростков.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— наследственное заболевание, затрудняющее обмен аминокислот и требующее специальной диеты.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ЮНИСЕФ, 5–25% детей в развивающихся странах страдают хроническим дефицитом белка, что негативно влияет на развитие.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выявление и коррекция нарушений обмена белков критичны для предупреждения серьёзных осложнений.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и нарушения белкового обмена
</a:t>
            </a:r>
            <a:endParaRPr lang="en-US" sz="2308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жиров и их источники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источник концентрированной энергии и составная часть клеточных мембран, а также нужны для усвоения витаминов А, D, Е, К.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поставщики жиров — растительные масла, орехи, рыба и мясо; они обеспечивают защиту органов и теплоизоляцию тела.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жиров в организме: от пищи до запасов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обмена жиров после поступления в тело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виды, роль и суточная потребность
</a:t>
            </a:r>
            <a:endParaRPr lang="en-US" sz="222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главный источник энергии, обеспечивающий до 65% дневной калорийности у подростков для активного роста и деятельности.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простые (глюкоза, фруктоза), двусахариды (сахароза) и сложные углеводы (крахмал, клетчатка), отличающиеся по структуре и влиянию на организм.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способствует нормализации пищеварения и поддерживает здоровье желудочно-кишечного тракта подростков.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Рекомендуемое ежедневное потребление углеводов для подростков составляет 250–350 граммов, учитывая активность и возраст.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запасы углеводов в организме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поглощения до энергии и резервов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Углеводный обмен: запасы, нарушения и важные факты
</a:t>
            </a:r>
            <a:endParaRPr lang="en-US" sz="184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хранится преимущественно в печени и мышцах, обеспечивая энергию при нагрузках и голодании у подростков.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Гипогликемия развивается при недостаточном поступлении или нарушении обмена углеводов, вызывая слабость и головокружение.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влияния: потребление большого количества сахара, физическая активность и наследственная склонность к диабету у подростков.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44" y="1384985"/>
            <a:ext cx="36875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7149" y="1384985"/>
            <a:ext cx="316078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6669" y="1384985"/>
            <a:ext cx="263398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обмен: гормональный контроль и энергетика
</a:t>
            </a:r>
            <a:endParaRPr lang="en-US" sz="1895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гормоны — инсулин, кортизол и адреналин — управляют запасанием и расходом жиров в организме, обеспечивая баланс в зависимости от энергетических потребностей.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содержат около 9 ккал на грамм, что почти вдвое превышает энергию белков и углеводов, являясь важным источником энергии для подростков.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активности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физическая активность способствует накоплению жиров, повышая риск ожирения и связанных с ним заболеваний у подростков.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988" y="1406674"/>
            <a:ext cx="4641866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Ненасыщенные жиры предпочтительнее для здоровья подростков; ограничение трансжиров важно для профилактики заболеваний.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ВОЗ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жиров, их источники и влияние на здоровье подростков с учётом суточной нормы 70–90 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жиров: сравнительная таблица
</a:t>
            </a:r>
            <a:endParaRPr lang="en-US" sz="277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жирового обмена: факты и статистика
</a:t>
            </a:r>
            <a:endParaRPr lang="en-US" sz="210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Гиперлипидемия и её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уровень жиров в крови способствует развитию атеросклероза и заболеваний сердца. Это опасно для подростков, нарушая их нормальный рост и самочувствие.
</a:t>
            </a:r>
            <a:endParaRPr lang="en-US" sz="118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среди подростков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жиров напрямую связано с ожирением у подростков. Профилактика — здоровое питание и активность, особенно важная в период роста.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из ВОЗ
</a:t>
            </a:r>
            <a:pPr algn="l" indent="0" marL="0">
              <a:lnSpc>
                <a:spcPct val="90000"/>
              </a:lnSpc>
              <a:buNone/>
            </a:pPr>
            <a:r>
              <a:rPr lang="en-US" sz="44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20 % подростков в мире имеют лишний вес. В России этот показатель около 14 %, что вызывает серьёзную обеспокоенность специалистов.
</a:t>
            </a:r>
            <a:endParaRPr lang="en-US" sz="1336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жирового обмена: факты и статистика
</a:t>
            </a:r>
            <a:endParaRPr lang="en-US" sz="210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минеральные элементы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включает натрий, калий, кальций, магний, железо, цинк и йод. Натрий и калий регулируют водный баланс и нервную систему, кальций и магний обеспечивают здоровье костей и мышц.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и недостаток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ведёт к остеопорозу, а дефицит йода вызывает эндемический зоб. Эти элементы критически важны для правильного развития подростков и их здоровья.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Солевой обмен: важнейшие элементы и их функции
</a:t>
            </a:r>
            <a:endParaRPr lang="en-US" sz="1991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усвоения и выведения солей
</a:t>
            </a:r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Солевой обмен в организме — цикл движения минеральных веществ
</a:t>
            </a:r>
            <a:endParaRPr lang="en-US" sz="260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необходимо пить от 1,5 до 2 литров воды ежедневно для поддержания жизненных функций и нормального обмена веществ в организме.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доставляет питательные вещества и выводит токсины. Избыток кофеина и сладких напитков может привести к обезвоживанию, поэтому важно выбирать полезные напитки.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обмен: потребности и роль в организме
</a:t>
            </a:r>
            <a:endParaRPr lang="en-US" sz="2144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поступления и выведения воды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водного баланса в организме подростков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водного обмена: основные проявления и причины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выражается сухостью слизистых, снижением давления и общей слабостью, вызывается недостаточным потреблением жидкости или чрезмерным потоотделением.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 тканей (водянка) возникают при заболеваниях почек и избытке соли в рационе, приводя к задержке жидкости в организме и ухудшению самочувствия.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включают жаркую погоду, интенсивные нагрузки, почечные болезни и неправильный питьевой режим, требующий корректировки для здоровья подростка.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метаболизма для подростков
</a:t>
            </a:r>
            <a:endParaRPr lang="en-US" sz="1745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соотношение всех видов обмена необходимо для нормального роста и развития организма в подростковом возрасте. Несоблюдение баланса может спровоцировать нарушения здоровья.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режим дня помогают поддерживать гармонию в обменных процессах, что способствует хорошему самочувствию и повышению работоспособности молодого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обмена веществ в жизни подростков
</a:t>
            </a:r>
            <a:endParaRPr lang="en-US" sz="3438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обмена — белковый, жировой, углеводный, солевой и водный — обеспечивают здоровье и активность подростков. Их баланс поддерживает гармоничный рост и профилактику заболеваний на долгие годы.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2026-05-09T13:56:03Z</dcterms:created>
  <dcterms:modified xsi:type="dcterms:W3CDTF">2026-05-09T13:56:03Z</dcterms:modified>
</cp:coreProperties>
</file>