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законы: как работает защита природы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превращают охрану природы в понятные правила, контроль и ответственность.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складываются правила природопользования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регулирование в России строится как система: Конституция, кодексы, федеральные законы и подзаконные акты вместе задают правила для воды, земли, лесов, недр и отходов.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регулирования связывают право с контролем и охраной природы.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Конституции РФ, федеральным законам и подзаконным актам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регулирования удерживают природопользование в правовых рамках и помогают предотвратить ущерб.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регулируют экологические законы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блок касается того, как пользоваться ресурсами: водой, землёй, лесами, недрами и биологическими ресурсами. Закон определяет, кто и на каких условиях может их использовать.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блок связан с допустимым воздействием на среду. Здесь устанавливаются лимиты на выбросы, сбросы, шум, вырубку, добычу и другие виды нагрузки.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 отходами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отходам: их сбору, хранению, перевозке, обработке и размещению. Чем опаснее отходы, тем строже требования к обращению с ними.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живой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также защищают редкие виды и уязвимые территории. Это помогает сохранить природные комплексы там, где обычная хозяйственная деятельность может нанести необратимый вред.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регулирования работают последовательно: от права граждан до конкретных норм для предприятий и проектов.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экологического регулирования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уровень, тем конкретнее требования и процедуры применения.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федеральные законы и подзаконные акты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31727"/>
            <a:ext cx="241500" cy="24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2238" y="2026049"/>
            <a:ext cx="189675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82073"/>
            <a:ext cx="241500" cy="241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принципы охраны окружающей среды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вреда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окружающей среде нужно предотвращать заранее, а не только устранять после аварии. Поэтому закон требует оценивать риски до начала работ и выбирать более безопасные решения.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 имеет приоритет перед краткосрочной выгодой. Это особенно важно там, где хозяйственная деятельность может нарушить связи между водой, почвой, растениями и животными.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последствий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значимый проект должен пройти оценку последствий. Такой подход помогает увидеть не только прямой, но и долгосрочный ущерб для людей и природных территорий.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Платность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Негативное воздействие не считается бесплатным: за него нужно платить и компенсировать ущерб. Это делает загрязнение экономически невыгодным и стимулирует более чистые технологии.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контролирует соблюдение экологических требований и применяет санкции за нарушения. Это нужно, чтобы правила не оставались только на бумаге и реально работали.
</a:t>
            </a:r>
            <a:endParaRPr lang="en-US" sz="7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закон ограничивает вред до его возникновения
</a:t>
            </a:r>
            <a:endParaRPr lang="en-US" sz="2162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правовые процедуры проверяют проект до начала работ.
</a:t>
            </a:r>
            <a:endParaRPr lang="en-US" sz="9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требования особенно заметны на промышленных объектах, где даже небольшое улучшение технологий быстро снижает нагрузку на воздух.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нормы снижают загрязнение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строже регулирование, тем ниже выбросы; добровольных мер обычно недостаточно.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для учебной презентации, без привязки к конкретному предприятию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закона, которые включают контроль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рамка для всех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задаёт общую рамку: он закрепляет базовые экологические требования, принцип платности вреда и обязанность учитывать воздействие на окружающую среду. Без него нельзя выстроить единые правила для разных отраслей и проектов.
</a:t>
            </a:r>
            <a:endParaRPr lang="en-US" sz="114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 начала работ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экспертиза работает как фильтр на входе. Она проверяет, можно ли запускать опасный проект, не создаст ли он недопустимый ущерб и соответствуют ли документы требованиям закона. Только после этого принимается решение.
</a:t>
            </a:r>
            <a:endParaRPr lang="en-US" sz="11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кодекс: защита рек и озёр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водопользование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кодекс определяет, где и как можно использовать воду, чтобы не нарушать естественный режим рек и озёр и не ухудшать качество водных объектов.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Водоохранные зоны и прибрежные полосы вводят особые ограничения: здесь нельзя размещать опасные объекты, складировать отходы или проводить работы, способные загрязнить воду и берега.
</a:t>
            </a:r>
            <a:endParaRPr lang="en-US" sz="1082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сбросам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 сточных вод допускается только при соблюдении установленных требований. Для предприятий это означает контроль состава стоков, очистку и постоянное соблюдение нормативов.
</a:t>
            </a:r>
            <a:endParaRPr lang="en-US" sz="1082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временная стоянка техники или земляные работы у воды могут вызвать замутнение, размыв берегов и попадание загрязнений. Поэтому такие действия требуют особой осторожности.
</a:t>
            </a:r>
            <a:endParaRPr lang="en-US" sz="10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Земля: правила использования и восстановления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87" y="1901077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участка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земли определяет допустимое использование участка: для сельского хозяйства, строительства, лесного фонда или особо охраняемых территорий действуют разные ограничения и требования к сохранению почв.
</a:t>
            </a:r>
            <a:endParaRPr lang="en-US" sz="983" dirty="0"/>
          </a:p>
        </p:txBody>
      </p:sp>
      <p:sp>
        <p:nvSpPr>
          <p:cNvPr id="11" name="Text 2"/>
          <p:cNvSpPr txBox="1"/>
          <p:nvPr/>
        </p:nvSpPr>
        <p:spPr>
          <a:xfrm>
            <a:off x="768287" y="2607018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участок нарушен карьером, стройкой или складированием отходов, закон требует рекультивации: снятия загрязнённого слоя, восстановления рельефа и возвращения территории в безопасное состояние.
</a:t>
            </a:r>
            <a:endParaRPr lang="en-US" sz="983" dirty="0"/>
          </a:p>
        </p:txBody>
      </p:sp>
      <p:sp>
        <p:nvSpPr>
          <p:cNvPr id="12" name="Text 3"/>
          <p:cNvSpPr txBox="1"/>
          <p:nvPr/>
        </p:nvSpPr>
        <p:spPr>
          <a:xfrm>
            <a:off x="768287" y="3312959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санитарных, водоохранных и прибрежных зонах допускаются только виды деятельности, которые не создают угрозу воде, людям и почвам. Это ограничивает размещение техники, складов и загрязняющих объектов.
</a:t>
            </a:r>
            <a:endParaRPr lang="en-US" sz="983" dirty="0"/>
          </a:p>
        </p:txBody>
      </p:sp>
      <p:sp>
        <p:nvSpPr>
          <p:cNvPr id="13" name="Text 4"/>
          <p:cNvSpPr txBox="1"/>
          <p:nvPr/>
        </p:nvSpPr>
        <p:spPr>
          <a:xfrm>
            <a:off x="768287" y="4018900"/>
            <a:ext cx="4266900" cy="603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ущерб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Землепользователь обязан не ухудшать качество земли и предотвращать деградацию. При нарушении норм контролирующие органы могут потребовать устранить последствия и возместить причинённый вред.
</a:t>
            </a:r>
            <a:endParaRPr lang="en-US" sz="983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Леса: использование, охрана, восстановление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43275" y="186661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рубок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кодекс задаёт порядок рубок, чтобы заготовка древесины не превращалась в бесконтрольное уничтожение леса. Для каждого вида работ устанавливаются разрешения, сроки и требования к сохранению подроста.
</a:t>
            </a:r>
            <a:endParaRPr lang="en-US" sz="924" dirty="0"/>
          </a:p>
        </p:txBody>
      </p:sp>
      <p:sp>
        <p:nvSpPr>
          <p:cNvPr id="12" name="Text 2"/>
          <p:cNvSpPr txBox="1"/>
          <p:nvPr/>
        </p:nvSpPr>
        <p:spPr>
          <a:xfrm>
            <a:off x="350875" y="28990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лес необходимо восстанавливать естественным путём или посадками. Без лесовосстановления территория быстрее теряет защитные функции, а почвы становятся уязвимыми к эрозии и пожарам.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43275" y="395146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могут использоваться для отдыха, прокладки линий связи, дорог и других объектов, но только с учётом охраны среды. Проект не должен нарушать экосистему больше, чем это неизбежно.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614842" y="413233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закон уделяет пожарной безопасности и защите от незаконных вырубок. Эти нарушения быстро наносят ущерб, который трудно и долго восстанавливать.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режима охраны природы чаще всего применяются для защиты редких видов и их мест обитания.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законы РФ «Об особо охраняемых природных территориях» и «О животном мире»
</a:t>
            </a:r>
            <a:endParaRPr lang="en-US" sz="659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охраняемая территория может сохранить редкие виды, которые исчезают из-за строительства, шума и браконьерства. Поэтому правовой режим здесь особенно строгий.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компании сравнивают разные технологии очистки, чтобы выполнить требования закона и не превышать нормативы. Это снижает риск штрафов и остановки работ.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воздух: два частых источника вреда
</a:t>
            </a:r>
            <a:endParaRPr lang="en-US" sz="284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строже требования и лучше очистка, тем меньше загрязнение. Правовые нормы дают более сильный эффект, чем только добровольные меры.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логике экологического регулирования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913683"/>
            <a:ext cx="274800" cy="219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83458"/>
            <a:ext cx="274800" cy="219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 граждан и организаций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 среде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вправе получать достоверные сведения о состоянии воздуха, воды и почв. Это позволяет оценивать риски, задавать вопросы органам власти и защищать свои интересы на основе фактов.
</a:t>
            </a:r>
            <a:endParaRPr lang="en-US" sz="825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обсуждениях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обсуждения дают возможность влиять на решения по стройкам, предприятиям и иным проектам. Школьники и взрослые могут направлять замечания и требовать учёта экологических последствий.
</a:t>
            </a:r>
            <a:endParaRPr lang="en-US" sz="825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Возмещение вреда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вред природе уже причинён, закон допускает требовать компенсацию. Это относится к загрязнению воды, порче почв, уничтожению зелёных насаждений и другим реальным потерям.
</a:t>
            </a:r>
            <a:endParaRPr lang="en-US" sz="825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обязанностей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и граждане обязаны соблюдать нормы, не сбрасывать отходы где попало и бережно относиться к природным объектам. Закон работает только тогда, когда правила выполняют все участники.
</a:t>
            </a:r>
            <a:endParaRPr lang="en-US" sz="8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нарушении закона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нарушения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обычно выявляется при проверке, жалобе или мониторинге. Инспекторы фиксируют факт вреда, определяют его масштаб и устанавливают, какие нормы были нарушены.
</a:t>
            </a:r>
            <a:endParaRPr lang="en-US" sz="880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Предписание и штраф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выносится предписание и назначается административное наказание. Это может быть штраф, обязанность устранить загрязнение или временное ограничение деятельности.
</a:t>
            </a:r>
            <a:endParaRPr lang="en-US" sz="90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ущерб серьёзный, наступает более жёсткая ответственность. В отдельных случаях возможно уголовное дело, когда вред природе велик или создана опасность для людей.
</a:t>
            </a:r>
            <a:endParaRPr lang="en-US" sz="90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санкций нарушитель обязан восстановить природу: убрать отходы, рекультивировать землю, посадить лес или компенсировать ущерб. Иначе нарушение считается неустранённым.
</a:t>
            </a:r>
            <a:endParaRPr lang="en-US" sz="8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02070"/>
            <a:ext cx="4039800" cy="17525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платежи превращают ущерб в понятные расходы. Это стимулирует предприятия сокращать выбросы, внедрять очистку и заранее закладывать затраты на восстановление.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инструменты охраны природы
</a:t>
            </a:r>
            <a:endParaRPr lang="en-US" sz="2833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риск и масштаб вреда, тем дороже нарушение. Экономические механизмы делают охрану природы не только обязанностью, но и рациональным выбором.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положения экологического законодательства РФ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экологическая проверка проекта
</a:t>
            </a:r>
            <a:endParaRPr lang="en-US" sz="2162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типовой экологический контроль проекта: от предварительной оценки до восстановления участка после завершения работ.
</a:t>
            </a:r>
            <a:endParaRPr lang="en-US" sz="7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стройка рядом с рекой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193050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площадки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начинается с анализа водоохранной зоны: проверяют расстояние до берега, возможные стоки и риск загрязнения почв. Это определяет, где можно ставить технику и временные сооружения.
</a:t>
            </a:r>
            <a:endParaRPr lang="en-US" sz="1036" dirty="0"/>
          </a:p>
        </p:txBody>
      </p:sp>
      <p:sp>
        <p:nvSpPr>
          <p:cNvPr id="12" name="Text 3"/>
          <p:cNvSpPr txBox="1"/>
          <p:nvPr/>
        </p:nvSpPr>
        <p:spPr>
          <a:xfrm>
            <a:off x="3795705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 согласования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применяются требования Водного кодекса, закона об охране окружающей среды и экологической экспертизы. Они ограничивают сбросы, размещение объектов и работу вблизи воды.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6398356" y="1942025"/>
            <a:ext cx="2476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становятся практические ограничения: защищённые полосы, контроль стоков, запрет на опасные работы и обязательное восстановление нарушенных участков. Так закон снижает риск для реки.
</a:t>
            </a:r>
            <a:endParaRPr lang="en-US" sz="103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право показывает простую логику: любое действие имеет последствия, а закон заранее задаёт границы, проверку и восстановление. Для школьников это основа ответственного природопользования.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закон связывает действия и последствия
</a:t>
            </a:r>
            <a:endParaRPr lang="en-US" sz="268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2026-07-26T09:46:44Z</dcterms:created>
  <dcterms:modified xsi:type="dcterms:W3CDTF">2026-07-26T09:46:44Z</dcterms:modified>
</cp:coreProperties>
</file>