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узнают в любые времена и в любой стране.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сравнивать героев разных книг, понимать общие темы и видеть, как литература разных эпох говорит об одном и том же человеке.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вечные образы важны в 9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такого героя — яркий характер, который сразу выделяется среди других персонажей и запоминается читателю.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связана с важным конфликтом: между долгом и желанием, совестью и страхом, мечтой и реальностью.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остаётся понятным разным поколениям, потому что говорит о чувствах и вопросах, знакомых каждому человеку.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образ вечным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в литературе всегда связан с дорогой, поиском смысла и испытаниями. Его путь может быть внешним и внутренним одновременно.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показывает стремление к свободе и истине. Образ легко представить через дорогу, горизонт, карту и фигуру человека в пути.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странника и пути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Бунтарь не принимает несправедливые правила и открыто спорит с обществом, традицией или самой судьбой.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его протест рождается из сильного внутреннего чувства: он хочет свободы, но остаётся одиноким и непонятым.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раскрывает силу личности, которая не соглашается жить по чужим законам и ищет собственный путь.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бунтаря и конфликт с миром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обычно соединяет несколько тем сразу, поэтому его смысл становится глубже и шире.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вечные образы связаны с любовью, свободой и выбором; именно они сильнее всего волнуют читателя.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по материалам школьного курса литературы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связаны с вечными образами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герои выражают устойчивые человеческие черты и идеи.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образ узнаётся по характерной черте, но в разных книгах может получать новое звучание.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произведения Сервантеса, Шекспира, Пушкина, Гоголя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вечные образы и их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вечному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тип становится узнаваемым для многих поколений.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43840"/>
            <a:ext cx="305255" cy="2442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43839"/>
            <a:ext cx="305255" cy="244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бедный и тихий герой, которого редко замечают окружающие. Он живёт скромно и часто оказывается зависимым от чужой воли.
</a:t>
            </a:r>
            <a:endParaRPr lang="en-US" sz="1369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в нём обычного человека, которому нужна жалость и защита. Через него особенно остро звучит тема человеческого достоинства.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помогает увидеть равнодушие общества и жестокость власти. В русской литературе XIX века этот образ стал особенно важным.
</a:t>
            </a:r>
            <a:endParaRPr lang="en-US" sz="1369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образа «маленького человека»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мудрец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Мудрец хранит опыт и помогает героям понять разницу между добром и злом. Он не торопится с выводами и говорит спокойно, но веско.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показывают авторы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Такого персонажа часто изображают с книгой, светом или в тихой обстановке. В русской литературе к нему близки старцы, учителя и герои духовного поиска.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мудреца и наставника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вечных образах показывает не только чувство, но и нравственную высоту героя: умение быть верным, держать слово и не предавать себя даже в трудный момент.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стала символом внутренней честности, потому что её выбор основан не на минутном порыве, а на ответственности, достоинстве и уважении к другому человеку.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черты видны у Марьи Мироновой, Наташи Ростовой и героинь мировой классики, для которых любовь становится испытанием характера, а не просто красивой историей.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особенно убедительны тогда, когда внешние события остаются на втором плане, а главное происходит внутри героя: в совести, решимости и готовности к жертве.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любви в литературе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образа чаще всего определяется тем, как он действует и что переживает, а не тем, насколько эффектно выглядит на странице.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нравственный выбор и эмоции; внешняя выразительность важна, но сама по себе не делает образ вечным.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оценочные данные, приведённые в задании презентации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вечных образов замечают читатели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без совести превращает власть в разрушительную силу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примерам, указанным в плане презентации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жестокая воля в литературе показывает, как страх и произвол лишают других людей права на достоинство и свободу.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типов из школьного курса литературы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вечных образов в русской и мировой литературе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близкие типы героев по-разному раскрываются в разных национальных традициях, сохраняя общий смысл и узнаваемые черты.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создают собственные версии одного героя, но сохраняют главное: его конфликт, внутреннюю задачу и нравственный смысл.
</a:t>
            </a:r>
            <a:endParaRPr lang="en-US" sz="12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вечные образы оживают в искусстве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режиссёры часто показывают его вытянутую фигуру, высоко поднятое копьё и ветряные мельницы на фоне дороги. Эти детали сразу создают образ человека, который идёт за идеалом, даже если мир смеётся над ним.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в тишине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и экранизациях её нередко изображают у окна, в задумчивой позе, среди спокойного интерьера или зимнего пейзажа. Такой визуальный ряд подчёркивает внутреннюю глубину, сдержанность и верность собственному чувству.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человек в тесном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3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кино этот образ часто связан с узкой комнатой, тусклым светом и скромной одеждой героя. Окружение помогает почувствовать его незащищённость, зависимость от чужой власти и почти незаметное, но важное достоинство.
</a:t>
            </a:r>
            <a:endParaRPr lang="en-US" sz="9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вечный образ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яркого литературного героя к образу, который узнают в разных эпохах и культурах.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48597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31" y="3419264"/>
            <a:ext cx="248328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77" y="1731934"/>
            <a:ext cx="317232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59006"/>
            <a:ext cx="328860" cy="2630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2016" y="173193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начинает видеть не только сюжет, но и главную мысль произведения. Это помогает лучше понимать финалы, конфликты и авторскую позицию.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показывают, что литература отвечает на вопросы, важные и сегодня. Поэтому прочитанное легче связать с личным опытом и собственными наблюдениями.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замечать сходство и различие между персонажами из разных произведений. Так проще понимать, почему один и тот же тип героя по-разному раскрывается у разных авторов.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помогают увидеть, как решение героя связано с совестью, честью и ответственностью. Это делает разбор текста точнее и помогает объяснять поступки без поверхностных оценок.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образы легче обсуждать дружбу, любовь, верность и одиночество. Литература становится ближе, потому что говорит о переживаниях, знакомых подростку.
</a:t>
            </a:r>
            <a:endParaRPr lang="en-US" sz="1274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нужна школьнику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 памяти остаются герои, у которых есть выразительная речь, заметная привычка или ярко обозначенная жизненная задача.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внутренний конфликт и индивидуальная деталь, тем устойчивее образ; нейтральные персонажи запоминаются заметно слабее.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материалам учебного обсуждения темы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запоминаются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фильмах, сериалах и играх легко узнать героя-одиночку, наставника или бунтаря: меняются костюмы и декорации, но остаётся знакомый характер и понятный конфликт.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Комиксы, экранизации и подростковая проза особенно любят такие фигуры, потому что они быстро считываются зрителем и помогают сразу почувствовать, о чём будет история.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часто переносят классические типы в новые обстоятельства. Так классический образ начинает говорить о школе, городе, семье, дружбе и выборе сегодняшнего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в современной культуре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вечные образы не устаревают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Вечные образы напоминают, что у людей разных эпох одни и те же нравственные вопросы: как жить честно, кого любить, за что отвечать и как сохранить себя.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2026-05-19T06:57:11Z</dcterms:created>
  <dcterms:modified xsi:type="dcterms:W3CDTF">2026-05-19T06:57:11Z</dcterms:modified>
</cp:coreProperties>
</file>