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jpe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jpe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современности: ключевые темы для обсуждения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экологические вызовы: загрязнение, климат, биоразнообразие и их влияние на общество.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и эволюция глобальных экологических вызовов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XIX века вызвала резкий рост выбросов и урбанизацию, что обострило трансграничные экологические проблемы. Крупные катастрофы и изменяющееся потребление формируют современный экологический контекст.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последствия загрязнения атмосферы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Автомобили, теплоэлектростанции и заводы выделяют вредные газы и частицы, ухудшая качество воздуха в городах и пригородах.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загрязнители включают диоксид азота, сернистый ангидрид и мелкодисперсные частицы, способные проникать глубоко в лёгкие.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вдыхание загрязнённого воздуха повышает риск респираторных и онкологических заболеваний, сокращая среднюю продолжительность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США и Индия остаются главными эмитентами, причиной роста выбросов после 2000 года.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мировых выбросов парниковых газов (1990—2020 годы)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 ЕС подтверждает эффективность международных климатических соглашений в борьбе с изменением климата.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энергетическое агентство, 2023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Пластиковое загрязнение: масштабы и последствия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объёмы производства пластика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производится свыше 400 миллионов тонн пластика, большая часть которого используется для упаковок и одноразовых изделий, что приводит к быстрому накоплению отходов.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Синтетические волокна и загрязнение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Износ и стирка одежды из синтетических материалов выделяет микропластик, который проник в пищевые цепи водных организмов, вызывая экологические и здоровьесберегающие проблемы.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пластиковых отходов на океаны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8 миллионов тонн пластика попадает в мировые океаны, формируя крупные мусорные острова, негативно влияющие на морские экосистемы и биоразнообразие.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ресурсы: угрозы дефицита и загрязнения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 миллиардов человек испытывают дефицит доступа к чистой питьевой воде, что вызывает проблемы здравоохранения и социальное неравенство.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Опустынивание и нерациональное водопользование приводят к исчезновению водоёмов, как показано на примере Аральского моря и озера Чад.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и сельскохозяйственные отходы загрязняют реки и озёра, ухудшая качество воды и угрожая водным экосистемам.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рациональное использование водных ресурсов критически важны для устойчивого развития и обеспечения потребностей будущих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данные AQI для крупных городов и основные источники загрязнений. Автотранспорт и энергетика — главные виновники.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воздуха в мегаполисах: сравнительный анализ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мегаполисах с высокой плотностью населения транспорт и энергетика являются основными факторами ухудшения качества воздуха.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здравоохранения, 2022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климата: научные доказательства и тенденции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глобальной температуры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последнее столетие средняя температура Земли поднялась на 1,2°C, что вызывает изменение погодных условий и экосистем по всему миру.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арктического морского льда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десять лет площадь морского льда в Арктике уменьшилась на 13%, что отражает серьезное воздействие глобального потепления на полярные регионы.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экстремальных погодных явлений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ураганов, наводнений и засух значительно увеличилась, приводя к серьёзным социальным и экономическим последствиям.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631" y="1226125"/>
            <a:ext cx="354375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3532" y="1226125"/>
            <a:ext cx="354375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93606"/>
            <a:ext cx="40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лишает естественные территории многих видов, приводя к сокращению численности животных и растений.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меняет условия обитания, затрудняя адаптацию видов и способствуя сокращению популяций.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местообитаний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природных ландшафтов на изолированные участки ухудшает миграцию и размножение животных, снижая экосистемную устойчивость.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экосистем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пищевых цепей приводит к потере опылителей и снижению биологической продуктивности, что угрожает устойчивости экосистем.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биоразнообразия: основные причины и последствия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шум и световое загрязнение как новые вызовы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шумового загрязнения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Интенсивный трафик и плотная городская застройка увеличивают уровень постоянного шума, что негативно сказывается на здоровье и самочувствии жителей.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светового загрязнения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уличное и рекламное освещение ухудшает качество сна и режет биологические ритмы жителей, влияя на психофизиологическое состояние.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отходы составляют основу компостируемых материалов, в то время как пластик и металлы доминируют в перерабатываемых ресурсах, требуя специализированного обращения.
</a:t>
            </a:r>
            <a:endParaRPr lang="en-US" sz="1174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структура переработки и утилизации отходов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переработки и компостирования способствует снижению нагрузки на свалки и уменьшению выбросов парниковых газов.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Отчёт по отходам, 2022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сельского хозяйства на окружающую среду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применение минеральных удобрений и пестицидов загрязняет почву и поверхности вод, стимулируя процессы эвтрофикации, что приводит к снижению качества экосистемы.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выделяет значительные объёмы метана за счёт метаболизма и хранения навоза, что усиливает парниковый эффект и отрицательно сказывается на климате.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сельскохозяйственных земель ведёт к вырубке лесов и деградации природных местообитаний, уменьшая биологическое разнообразие и устойчивость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924394"/>
            <a:ext cx="3975900" cy="1397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«зелёные» программы разных стран с годом запуска и достигнутыми результатами.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экологические инициативы: программы и результаты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инвестиции в зелёные технологии приносят значимые экологические улучшения на национальном уровне.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энергетическое агентство, 2023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возобновляемой энергетики и снижение выбросов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ставит рекорды производства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электроэнергии на солнечных электростанциях выросло в 2022 году, благодаря снижению стоимости панелей и расширению инфраструктуры, что способствует сокращению выбросов CO₂.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Гидроэнергетика остаётся ключевым источником возобновляемой энергии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экологические вызовы, гидроэнергетические станции обеспечивают значительную долю выработки электроэнергии, способствуя устойчивому развитию регионов.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Ветровая энергия укрепляет глобальные позиции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инвестиции в ветровые парки стабильно растут, а новые проекты улучшили энергетическую стабильность многих стран, снижая зависимость от ископаемых ресурсов.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67421"/>
            <a:ext cx="3780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67421"/>
            <a:ext cx="37800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44761"/>
            <a:ext cx="378000" cy="37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82561"/>
            <a:ext cx="378000" cy="302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охране природы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фильтры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 нового поколения эффективно очищают выбросы заводов, снижая количество вредных веществ в атмосферу до минимальных значений.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Биоразлагаемые материалы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упаковок из биоразлагаемых полимеров уменьшает накопление пластика в природе и ускоряет процесс разложения.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в управлении отходами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Интеллектуальные системы оптимизируют сбор и переработку мусора, улучшая эффективность переработки и сокращая объемы свалок.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мониторинг окружающей среды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сенсоры и дроны обеспечивают непрерывный анализ состояния воздуха и воды, позволяя оперативно выявлять загрязнения.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обращения с отходами: замкнутый процесс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Отчёт по отходам, 2022 год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международные экологические соглашения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93805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1987 — Монреальский протокол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 использование озоноразрушающих веществ, что положительно сказалось на восстановлении озонового слоя.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96537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 — Парижское соглашение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Установлена цель ограничения глобального потепления под 2°C для предотвращения катастрофических климатических изменений.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750048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1997 — Киотский протокол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обязательств для развитых стран по сокращению выбросов парниковых газов и регулирование квот.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564684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 — Усиление национальных климатических обязательств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стран с обязательствами по достижению углеродной нейтральности к середине XXI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экологического образования и активность молодёжи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движения, такие как Fridays for Future, играют решающую роль в формировании экологической ответственности и продвижении устойчивых практик среди общества.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проекты позволяют молодым людям получить знания и навыки для реализации экологических инициатив и стимулируют сознательное отношение к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Вовлечение граждан в устойчивые практики помогает существенно снижать экологическую нагрузку и способствует формированию зелёного образа жизни.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73%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уровень вовлечённости населения в раздельный сбор отходов в развитых странах.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агентство по окружающей среде, 2023
</a:t>
            </a:r>
            <a:endParaRPr lang="en-US" sz="9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устойчивому будущему: объединение усилий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преодоления «зелёных» проблем необходима комплексная интеграция технологий, политики и сознательного поведения, где молодёжь становится лидером экологических преобразований.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2026-05-07T19:53:03Z</dcterms:created>
  <dcterms:modified xsi:type="dcterms:W3CDTF">2026-05-07T19:53:03Z</dcterms:modified>
</cp:coreProperties>
</file>