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Expressing Arguments: как высказывать мнение ясно, логично и вежливо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помогает говорить убедительно и уважительно.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аргументы важны в 9 классе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английского умение аргументировать помогает отвечать полными фразами, участвовать в обсуждениях и писать связные тексты. Это особенно важно в темах про школу, технологии, дружбу, хобби, экологию и планы на будущее.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an argument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 — это не просто мнение, а мысль, которая поддерживает позицию и помогает её доказать. Он делает ответ понятным и логичным для собеседника.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он состоит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английской речи хороший аргумент обычно включает opinion, reason и example. Сначала говорящий выражает свою точку зрения, затем объясняет её и подтверждает конкретным примером.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2800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мнение связано с объяснением и доказательством, оно звучит убедительнее. Собеседник видит не только позицию, но и логику, стоящую за ней.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сильного аргумента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показывает, как из короткой мысли сделать убедительное высказывание.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построения аргумента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аргумент строится поэтапно: сначала позиция, затем объяснение, потом подтверждение и короткий итог.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убедительное высказывание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ответа на уроке, в диалоге и в коротком эссе.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Facts, examples and opinions: что помогает доказать мысль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опираются на проверяемые сведения: даты, результаты, наблюдения или известные данные. Они делают ответ надёжным, потому что их можно проверить и обсудить без догадок.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 конкретную ситуацию из школы, семьи, спорта, книг или повседневной жизни подростков. Они помогают слушателю быстро понять, как идея работает на практике.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делает речь живой и понятной, но сам по себе не всегда достаточно убедителен. Он звучит сильнее, если связан с общим правилом или подтверждён примером.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без поддержки выглядит коротким и неубедительным. Когда к нему добавлены факт или пример, мысль становится яснее, логичнее и убедительнее для собеседника.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56" y="1734491"/>
            <a:ext cx="375600" cy="300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3626" y="1696931"/>
            <a:ext cx="328763" cy="3757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43482" y="1696931"/>
            <a:ext cx="281797" cy="3757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776" y="3373331"/>
            <a:ext cx="375729" cy="3757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0143" y="3410904"/>
            <a:ext cx="375729" cy="30058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linking words for arguments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 / since
</a:t>
            </a:r>
            <a:pPr algn="l" indent="0" marL="0">
              <a:lnSpc>
                <a:spcPct val="100000"/>
              </a:lnSpc>
              <a:buNone/>
            </a:pPr>
            <a:r>
              <a:rPr lang="en-US" sz="5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вводят причину и показывают, почему мнение кажется правильным. Они помогают не просто назвать позицию, а сразу объяснить её.
</a:t>
            </a:r>
            <a:endParaRPr lang="en-US" sz="1277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 / therefore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связки показывают результат. С их помощью речь становится последовательной: одна мысль ведёт к следующей, а вывод звучит естественно и ясно.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example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вводит пример и делает аргумент конкретнее. После неё удобно приводить ситуацию из школы, дома или личного опыта.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/ second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перечислять аргументы по порядку. Они особенно полезны, когда нужно назвать несколько причин без путаницы и повторов.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However / on the other hand
</a:t>
            </a:r>
            <a:pPr algn="l" indent="0" marL="0">
              <a:lnSpc>
                <a:spcPct val="100000"/>
              </a:lnSpc>
              <a:buNone/>
            </a:pPr>
            <a:r>
              <a:rPr lang="en-US" sz="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нужны для противопоставления. Они помогают показать другую точку зрения и сделать ответ более зрелым, вежливым и гибким.
</a:t>
            </a:r>
            <a:endParaRPr lang="en-US" sz="11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аргументы звучат убедительнее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сила аргумента, но и его ясность влияет на восприятие ответа. Важно подбирать доказательства, подходящие теме и возрасту аудитории.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убедительности аргументов для урока английского языка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конкретные примеры выглядят наиболее убедительно; личный опыт усиливается, когда его можно подтвердить более общим правилом.
</a:t>
            </a:r>
            <a:endParaRPr lang="en-US" sz="118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строить аргумент в трёх шагах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122981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Приведи пример и 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причины добавь пример, факт или короткую ситуацию, а затем завершай мысль выводом. Такая схема делает ответ полным, связным и удобным для устного выступления.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чётко сформулируй свою позицию на английском языке. Короткое и ясное мнение задаёт направление всему ответу и помогает слушателю сразу понять твою мысль.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причину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объясни, почему ты так считаешь, используя because, as или since. Причина делает мнение логичным и показывает, что оно не случайно.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выражения мнения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 делают ответ точнее, помогают звучать вежливо и связывать мысль с примером или выводом.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речевые клише помогают начать ответ, поддержать собеседника, привести пример и завершить мысль аккуратно.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Речевые клише для учебного общения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2120" y="1543987"/>
            <a:ext cx="2912754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respond to disagreement politely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признайте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того, что покажите собеседнику: вы услышали его позицию и относитесь к ней спокойно. Это помогает сохранить уважительный тон и делает дальнейший ответ более убедительным.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вежливые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see your point, but… или I understand what you mean, however… помогают не звучать резко. Они показывают, что несогласие может быть спокойным и аргументированным.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Переходите к своей точке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короткого согласия или уточнения мягко обозначьте своё мнение: назовите причину, добавьте пример и объясните, почему ваш взгляд отличается. Так спор остаётся учебным и конструктивным.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ответа на возражение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отвечать спокойно, уточнять смысл возражения и поддерживать мысль фактом, примером или правилом.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аргументации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общее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без доказательств звучит слабо, даже если она правильная. Если ученик не объясняет, почему так думает, собеседнику трудно понять логику ответа и принять его всерьёз.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вместо новых доводов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мысль просто пересказывают другими словами, но новых аргументов не добавляют. Такой ответ кажется длиннее, однако он не усиливает позицию и не делает её убедительнее.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вместо доказательств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тон, обида или спор о человеке отвлекают от темы. В учебном обсуждении важно говорить о самой идее, а не переходить на личные оценки.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примера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хороший тезис нуждается в подтверждении. Если не привести факт, ситуацию или пример из жизни, аргумент остаётся абстрактным и звучит менее убедительно для слушателя.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факты и логика в сильном аргументе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показывает, что убедительная речь держится не на одном ярком чувстве, а на сочетании доказательств, примеров и связных объяснений.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построения аргумента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аргументе фактов и логики, тем он надёжнее; эмоции могут усилить речь, но не заменяют доказательства.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98854"/>
            <a:ext cx="469800" cy="375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78015"/>
            <a:ext cx="469800" cy="41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51915"/>
            <a:ext cx="469800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98795"/>
            <a:ext cx="469800" cy="3758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аргументы встречаются в школьной учёбе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английского ученики выражают мнение, сравнивают идеи и отвечают на вопросы полными фразами. Аргументы помогают говорить связно, а не ограничиваться коротким ответом.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обсуждении героев и поступков нужно объяснять, почему мнение о персонаже кажется верным. Здесь особенно важны примеры из текста и ясная логическая связь.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обществознание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предметах аргументы помогают объяснять причины событий, оценивать решения людей и делать выводы. Ученик учится подтверждать позицию фактами, а не предположениями.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и дискуссии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групповой работе и обсуждениях аргументация помогает договариваться, сравнивать разные точки зрения и уважительно отвечать на несогласие. Это делает общение более организованным и полезным.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для тренировки: Are homework assignments useful?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за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 помогают повторить материал после урока, заметить, что ещё нужно понять, и потренироваться самостоятельно. Они также учат планировать время и не откладывать дела на потом.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пользы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дома полезны, когда ученик читает текст, повторяет слова или решает несколько задач без подсказок. Тогда знания закрепляются лучше, а уверенность на уроке становится выше.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против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большое количество заданий может утомлять и оставлять меньше времени на отдых, спорт и общение с семьёй. Поэтому важны мера и разумный объём работы.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ответ признаёт обе стороны темы. Можно согласиться, что домашние задания полезны, но только если они помогают учиться, а не перегружают школьника.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 короткое выступление на английском языке
</a:t>
            </a:r>
            <a:pPr algn="l" indent="0" marL="0">
              <a:lnSpc>
                <a:spcPct val="80000"/>
              </a:lnSpc>
              <a:buNone/>
            </a:pPr>
            <a:r>
              <a:rPr lang="en-US" sz="7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Логичная последовательность помогает собрать короткий ответ, в котором есть мнение, доказательства, связки и вывод.
</a:t>
            </a:r>
            <a:endParaRPr lang="en-US" sz="273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сильного и слабого аргумента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признаки делают ответ убедительным на уроке английского языка, а какие снижают его ясность и силу.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сравнения аргументов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аргумент отличается доказательствами, ясной логикой и уважительным тоном; слабый теряет убедительность из-за расплывчатости и эмоций.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Мини-чеклист перед ответом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Понята тема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проверьте, что вы правильно поняли вопрос и выделили главную мысль. Без этого легко уйти в сторону и построить ответ не по теме.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Сформулируйте свою позицию на английском языке коротко и ясно. Лучше сразу сказать, что вы думаете, а затем объяснить это с помощью аргументов.
</a:t>
            </a:r>
            <a:endParaRPr lang="en-US" sz="1250" dirty="0"/>
          </a:p>
        </p:txBody>
      </p:sp>
      <p:sp>
        <p:nvSpPr>
          <p:cNvPr id="12" name="Text 4"/>
          <p:cNvSpPr txBox="1"/>
          <p:nvPr/>
        </p:nvSpPr>
        <p:spPr>
          <a:xfrm>
            <a:off x="691211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аргумента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Подберите минимум два довода и добавьте к каждому пример, факт или краткое пояснение. Так ответ станет полнее и логичнее для слушателя.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682904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связки
</a:t>
            </a:r>
            <a:pPr algn="l" indent="0" marL="0">
              <a:lnSpc>
                <a:spcPct val="100000"/>
              </a:lnSpc>
              <a:buNone/>
            </a:pPr>
            <a:r>
              <a:rPr lang="en-US" sz="5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linking words, чтобы показать причину, пример или вывод. Связки помогают соединить предложения и делают речь более плавной и понятной.
</a:t>
            </a:r>
            <a:endParaRPr lang="en-US" sz="1256" dirty="0"/>
          </a:p>
        </p:txBody>
      </p:sp>
      <p:sp>
        <p:nvSpPr>
          <p:cNvPr id="14" name="Text 6"/>
          <p:cNvSpPr txBox="1"/>
          <p:nvPr/>
        </p:nvSpPr>
        <p:spPr>
          <a:xfrm>
            <a:off x="5492472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ответ коротким заключением, которое совпадает с вашей позицией. Это помогает слушателю понять, что мысль закончена и хорошо организована.
</a:t>
            </a:r>
            <a:endParaRPr lang="en-US" sz="12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 — это мнение, подкреплённое доказательствами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соединяет opinion, reasons, examples и conclusion, его речь становится ясной и убедительной. Вежливость и логика помогают не спорить, а действительно объяснять свою позицию.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2026-05-31T12:21:55Z</dcterms:created>
  <dcterms:modified xsi:type="dcterms:W3CDTF">2026-05-31T12:21:55Z</dcterms:modified>
</cp:coreProperties>
</file>