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и перпендикулярные прямые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углы на чертежах по простым правилам геометрии.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встречаются прямые и углы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и перпендикулярные прямые окружают нас в тетрадях, на схемах, в комнатах и на планах. На этой теме удобно учиться измерять углы и читать чертежи.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прямых и четыре угла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прямые пересекаются, они делят плоскость на четыре угла. Все они связаны между собой, поэтому по одному известному углу можно восстановить остальные.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при пересечении называются вертикальными. Они лежат напротив друг друга и не имеют общей стороны, но всегда образуют равную пару.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имеют общую сторону и вместе составляют развернутый угол. Поэтому их сумма всегда равна 180°, независимо от наклона прямых.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быстро находить неизвестные величины в задачах, проверять правильность чертежа и уверенно работать с геометрическими построениями.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напротив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возникают при пересечении двух прямых и находятся друг против друга. Их стороны являются продолжениями одна другой, поэтому пары легко заметить на рисунке.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всегда равны. Если один из них равен 35°, то и противоположный ему тоже 35°; если один равен 120°, второй тоже 120°.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один угол, можно сразу найти вертикальный к нему. Это делает решение задач короче и помогает проверять ответ без лишних вычислений.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углов при пересечении прямых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углы равны, какие дополняют друг друга до развернутого угла и когда все углы становятся прямыми.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известный угол позволяет найти остальные либо по равенству, либо вычитанием из 180°.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пересечении прямых и при перпендикулярности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неизвестный угол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 чертежу с пересекающимися прямыми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сумма двух смежных углов, из-за чего противоположные углы оказываются равными.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вертикальный угол вместе с соседним дает эту сумму, то и противоположный угол с тем же соседом дает ту же сумму.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смежных углов и вывод о вертикальных углах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под прямым углом. Это означает, что в точке пересечения каждый из четырех углов равен 90°.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перпендикулярность записывают знаком ⟂. Он помогает быстро понять, что линии пересекаются под прямым углом, без лишних слов.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равных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перпендикулярны, то все углы в точке пересечения одинаковы. Любая пара соседних углов тоже составляет 90°.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направления легко увидеть у сторон прямоугольника, в рамке тетради, у стены и пола, а также на клетчатой бумаге.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перпендикулярных прямых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ситуации, в которых можно уверенно сделать вывод о перпендикулярности прямых.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чертеже есть прямой угол или соответствующая фигура, можно сделать вывод о перпендикулярности.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признаки перпендикулярных прямых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пересечении перпендикулярных прямых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части вокруг точки одинаковы, поэтому удобно сразу проверять равенство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перпендикулярных прямых вертикальные и смежные углы совпадают по величине и равны 90°.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7 класс: свойства перпендикулярных прямых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вертикальные и смежные углы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точку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Найдите, где две прямые пересекаются, и отметьте вершину углов. Именно вокруг этой точки удобно сравнивать пары, потому что расположение сторон сразу показывает, какие углы связаны между собой.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положение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находятся напротив друг друга, они вертикальные. У них нет общей стороны, зато стороны одного угла продолжают стороны другого, поэтому такие углы всегда образуют пару.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общую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стоят рядом и имеют одну общую сторону, это смежные углы. Вместе они составляют развернутый угол, поэтому их сумма всегда равна 180°.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полагаемся только на 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 рисунке углы выглядят похожими, но относятся к разным видам. Чтобы не ошибиться, важно сначала определить их расположение, а уже потом сравнивать величины.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чертежах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для 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на чертежах обычно обозначают строчными или заглавными буквами. Это помогает коротко записывать условия задачи и легко ссылаться на нужные линии в решении.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 дуги для 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часто нумеруют цифрами или выделяют дугами. Такой способ делает рисунок понятнее: сразу видно, какие углы надо сравнивать, складывать или искать.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прямого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на чертеже обычно отмечают маленьким квадратом в вершине. Этот знак показывает, что угол равен 90°, и не требует дополнительных измерений.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отметки для равных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удобно помечать одинаковыми дугами или цветом. Тогда равные пары выделяются сразу, а решение задачи становится быстрее и аккуратнее.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 теме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 применять свойства вертикальных, смежных и прямых углов без лишних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известной величины можно сразу находить остальные углы по равенству или по правилу 180°.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вертикальных, смежных и перпендикулярных углов,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углы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на вертикальные, смежные и прямые углы.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теме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пары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принимать смежные углы за вертикальные. Чтобы избежать путаницы, нужно смотреть не на число градусов, а на то, где именно расположены углы на чертеже.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180°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складывают смежные углы неправильно или ищут разность не от 180°, а от другого числа. Для смежной пары всегда работает только сумма, равная 180°.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все углы равными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обычном пересечении прямых все четыре угла не равны. Одинаковыми они становятся только тогда, когда прямые перпендикулярны, и каждый угол равен 90°.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сверяют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 из-за невнимательного чтения чертежа. Полезно после вычислений ещё раз проверить, соответствует ли ответ расположению углов и условию задачи.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пересечение и перпендикулярные прямые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равенство вертикальных углов сохраняется в любом случае, а перпендикулярность даёт одинаковые прямые углы.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 — частный случай пересечения: все углы становятся прямыми, но свойства вертикальных пар по-прежнему выполняются.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углов при пересечении прямых,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1868" y="2233462"/>
            <a:ext cx="415575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геометрическими фигурами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стороны прямоугольника перпендикулярны, поэтому его углы всегда прямые. Это удобно при проверке чертежей и построении фигур на уроках геометрии.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квадрате все стороны образуют прямые углы между собой попарно. Такая фигура хорошо показывает, как перпендикулярные направления встречаются в реальных чертежах.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углов прямоугольного треугольника равен 90°, и именно он связывает тему с перпендикулярностью. Остальные углы помогают применять свойства смежных и вертикальных пар.
</a:t>
            </a:r>
            <a:endParaRPr lang="en-US" sz="1575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схемы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планах комнат, улиц и простых схемах часто используют перпендикулярные линии. Вертикальные углы в таких чертежах помогают проверять построения и находить неизвестные значения.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 клетчатой бумаге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Видны прямые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сразу показывают горизонтальные и вертикальные линии. Поэтому легко заметить, где образуется прямой угол, и понять, какие прямые перпендикулярны.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сравнивать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клеткам удобно оценивать, одинаковы ли вертикальные углы и насколько смежные дополняют друг друга до развернутого угла. Это помогает безошибочно проверять ответы.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строить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сетке проще провести прямые через нужные точки и аккуратно отметить вершину. Такой рисунок особенно полезен в первых задачах на углы.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проверять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получен верно, он должен соответствовать расположению линий сетки. Клетчатая бумага помогает быстро заметить неточности и исправить их до записи ответа.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теме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самые важные правила, которые нужно помнить при решении задач на вертикальные, смежные и перпендикулярные углы.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определить расположение углов на рисунке; именно оно подсказывает нужное правило и способ решения.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углов,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равны, смежные дают 180°, а перпендикулярные прямые образуют четыре угла по 90°. Эти правила помогают быстро решать задачи и уверенно читать геометрические чертежи.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2026-05-29T02:15:43Z</dcterms:created>
  <dcterms:modified xsi:type="dcterms:W3CDTF">2026-05-29T02:15:43Z</dcterms:modified>
</cp:coreProperties>
</file>