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свойства полей: как микромир соединяет волны и частицы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микрочастиц объединяет волновое и корпускулярное поведение.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понимания микромира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понимания микромира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физика описывает привычные движения, но в микромире энергия передаётся порциями. Фотоэффект, спектры и другие открытия показали: материя и излучение подчиняются квантовым законам, где частица — это квант поля.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как фундаментальное понятие современной физики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без пустоты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существует во всех точках пространства и времени, поэтому его состояние можно задавать в каждой области отдельно. Именно так физика описывает распределение взаимодействий и возможность их изменения.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квантовой теории поле не сводится к непрерывной величине. Оно допускает только определённые состояния, между которыми происходят переходы, а наблюдаемые изменения возникают при регистрации кванта.
</a:t>
            </a:r>
            <a:endParaRPr lang="en-US" sz="1164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как возбуждение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структура поля способна порождать частицы определённого типа. В этом подходе частица понимается не как шарик, а как локальное возбуждение поля с конкретными свойствами.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задаёт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Энергию, импульс и спин кванта нельзя рассматривать отдельно от поля, из которого он возникает. Эти характеристики определяют, как частица движется, взаимодействует и какие эффекты может создавать.
</a:t>
            </a:r>
            <a:endParaRPr lang="en-US" sz="11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Безмассовый переносчик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Фотон не имеет массы покоя и в вакууме движется со скоростью света. Поэтому свет может распространяться на большие расстояния, сохраняя перенос энергии и импульса.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излучения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фотона зависит от частоты: чем она выше, тем больше энергия кванта. Эта связь выражается формулой E = hν и лежит в основе квантового описания света.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Волновые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Фотон участвует в интерференции и дифракции, поэтому свет ведёт себя как волна при распространении. Волновая картина особенно хорошо заметна в опытах с узкими щелями и решётками.
</a:t>
            </a:r>
            <a:endParaRPr lang="en-US" sz="1085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порциями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детекторах фотон проявляется как отдельный акт поглощения энергии. Это показывает, что свет передаётся не непрерывным потоком, а дискретными квантами.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Фотон как квант электромагнитного поля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подчёркивает, что при переходе к более высокой частоте квант становится энергичнее, хотя скорость света в вакууме остаётся неизменной.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энергии кванта от частоты излучения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фотона растёт линейно с частотой, поэтому высокочастотное излучение несёт больше энергии и сильнее влияет на вещество.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E = hν; постоянная Планка h. Данные иллюстративно упорядочены по типам электромагнитного излучения.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Эксперименты, подтвердившие корпускулярную природу света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Обнаружено, что свет выбивает электроны из металла только выше пороговой частоты. Это показало: важна не только интенсивность, но и энергия отдельных квантов.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спектров и излучения укрепило представление о дискретности энергии. Физики получили экспериментальные признаки того, что свет и вещество обмениваются энергией порциями.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Комптона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рассеянии рентгеновского излучения на электронах была зафиксирована передача импульса, объяснимая только как столкновение фотона с частицей.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детекторы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Счётчики и фотодетекторы регистрируют отдельные события поглощения. Это подтверждает, что излучение можно наблюдать как поток отдельных квантов.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разные уровни описания не противоречат друг другу, а показывают один и тот же микромир под разными углами.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Волна, поле и частица: сравнительные признаки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поле описывает непрерывность, квантовое поле — дискретность, а частица выступает как отдельный квант, проявляющийся при измерении.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базовых понятий классической и квантовой физики.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возникает, взаимодействует и исчезает квант поля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квантового процесса и изменение числа квантов при взаимодействии с веществом.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рождения и уничтожения квантов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число квантов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поля может содержать ноль, один или много квантов. Поэтому для его описания нужен язык, который умеет учитывать изменение числа частиц в процессе.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рождения добавляет квант в заданное состояние поля. Он удобен при описании излучения, столкновений и других процессов, где частицы появляются в результате взаимодействия.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уничтожения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уничтожения уменьшает число квантов, описывая поглощение или переход частицы в другое состояние. Вместе оба оператора позволяют моделировать многочастичные системы строго и последовательно.
</a:t>
            </a:r>
            <a:endParaRPr lang="en-US" sz="13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Квантовый вакуум не пуст: даже в основном состоянии поля сохраняются минимальные колебания, которые нельзя устранить полностью.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Флуктуации вакуума и нулевая энергия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Флуктуации вакуума имеют измеримые последствия, а значит, вакуум в квантовой физике — активная среда, а не абсолютная пустота.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структура квантового вакуума в рамках квантовой теории поля; иллюстративное представление без численных измерений.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Казимира как проявление квантового вакуума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пустота начинает притягивать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сблизить две металлические пластины почти вплотную, между ними меняется набор допустимых вакуумных мод. Разница давлений снаружи и внутри приводит к слабому, но измеримому притяжению. Так пустота перестаёт быть «ничем» и проявляет себя как физическая среда.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масштаб, реальный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Казимира заметен только на очень малых расстояниях, обычно микронного порядка и меньше. Для его наблюдения нужны точные измерения и тщательно подготовленные поверхности. Именно поэтому он стал важным доказательством того, что квантовый вакуум обладает наблюдаемыми свойствами.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Масса, заряд и спин квантов полей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Фотон не имеет массы покоя и электрического заряда. Он переносит электромагнитное взаимодействие, а его спин равен 1, поэтому он относится к бозонам.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 обладает отрицательным зарядом и ненулевой массой покоя. Его спин равен ½, поэтому он относится к фермионам и подчиняется принципу Паули.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Глюон переносит сильное взаимодействие между кварками. Он не имеет массы покоя, а его спин равен 1, что делает его бозоном-переносчиком.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 помогает определить, как частицы взаимодействуют и как они заполняют квантовые состояния. От него зависит статистика: для бозонов и фермионов действуют разные правила.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свойства кванта связаны с полем, которое он представляет.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кванты полей и их свойства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квантов совпадает общий принцип описания, но конкретные масса, заряд и спин определяются соответствующим полем и типом взаимодействия.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теория поля; свойства частиц Стандартной модели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не силу, а наличие подтверждённого переносчика для каждого взаимодействия.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Кванты-переносчики фундаментальных взаимодействий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трёх взаимодействий переносчики установлены экспериментально, а для гравитации в рамках современной физики такой квант пока не подтверждён.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Стандартной модели и экспериментальной физике частиц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пар и аннигиляция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энергия фотона становится достаточно большой, она может перейти в массу частиц. Для этого процесс должен происходить в условиях, где сохраняются энергия и импульс.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Фотон может породить электрон и позитрон. Этот пример показывает, что энергия излучения способна превращаться в вещество, если выполнены необходимые условия процесса.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Аннигиляция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встрече электрона и позитрона они исчезают как частицы и обычно превращаются в два фотона. Так демонстрируется обратимость превращений между массой и энергией.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частицы и взаимодействие между телами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частицы и взаимодействие между телами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Вычислительный язык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частицы не регистрируются как обычные объекты, но позволяют описывать внутренние линии в расчётах. Они делают возможным точный прогноз вероятностей рассеяния, распада и обмена взаимодействием.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без прямого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схемах Фейнмана виртуальный фотон может изображать перенос электромагнитного взаимодействия между электронами. Такой обмен помогает понять, почему заряженные частицы влияют друг на друга на расстоянии.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виртуальных частиц связывает наглядную картину и строгие вычисления. Благодаря ему можно последовательно описывать сложные процессы, где число и тип частиц меняются во времени.
</a:t>
            </a:r>
            <a:endParaRPr lang="en-US" sz="14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симметрии и законов сохранения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свойства пространства и времени задают сохраняющиеся величины и ограничения на процессы.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Поля вместо «шариков»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физика описывает элементарные частицы как кванты полей. Такой подход позволяет объяснять не только движение частиц, но и их рождение, поглощение и превращения.
</a:t>
            </a:r>
            <a:endParaRPr lang="en-US" sz="1230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Стандартная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теория объединяет электромагнитное, слабое и сильное взаимодействия в единую схему. Она успешно согласуется с большим числом экспериментов и служит основой физики элементарных частиц.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Роль поля Хиггса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Хиггса связано с механизмом, благодаря которому многие элементарные частицы приобретают массу. Его значение стало особенно убедительным после открытия бозона Хиггса в 2012 году.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Квантование полей даёт единую картину микромира, где свойства частиц выводятся из свойств поля. Это делает теорию одновременно строгой, предсказательной и проверяемой опытом.
</a:t>
            </a:r>
            <a:endParaRPr lang="en-US" sz="1217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Квантование полей в современной физике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явлений показывает, какие наблюдения укрепили квантовое описание света, материи и вакуума.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подтверждения квантовой теории поля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опыты подтверждают разные стороны теории: дискретность энергии, перенос импульса, свойства вакуума и механизм массы в единой квантовой картине.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результаты экспериментальной физики XX–XXI веков; открытие бозона Хиггса — 2012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поля объясняют поведение микромира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теория поля показывает, что частицы — это не отдельные «шарики», а проявления полей. Именно поэтому энергия передаётся порциями, а вакуум, излучение и вещество оказываются тесно связаны.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2026-05-29T07:48:49Z</dcterms:created>
  <dcterms:modified xsi:type="dcterms:W3CDTF">2026-05-29T07:48:49Z</dcterms:modified>
</cp:coreProperties>
</file>