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Хрящевые рыбы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Хрящевые рыбы включает акул, скатов и химёр с уникальными характеристиками.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появились около 400 миллионов лет назад в девонском периоде. Их эволюция отражает адаптации к разнообразным морским условиям, что обеспечило им широкое распространение и важную роль в экосистемах.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хрящевых рыб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и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этих рыб состоит полностью из хрящевой ткани, за исключением зубов. Кожа покрыта плакоидной чешуёй, придающей ей шероховатость и защиту. Плавательный пузырь отсутствует, его функцию выполняет жирная печень.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челюсть расположены снизу головы, что помогает в охоте. Органы чувств развиты хорошо — у многих есть электрорецепторы, известные как ампулы Лоренцини, позволяющие ощущать электрические поля добычи.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хрящевых рыб
</a:t>
            </a:r>
            <a:endParaRPr lang="en-US" sz="4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чешуя: строение и функция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уменьшает гидродинамическое сопротивление при плавании, позволяя рыбе двигаться быстрее и с меньшими усилиями.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 состоит из твёрдого костного основания и эмалевой поверхности, напоминающей зубы млекопитающих по структуре.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кожу от паразитов и повреждений, обеспечивая бесшумность движения и дополнительную безопасность.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хрящевых рыб: акулы, скаты, химеры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представлены более чем 1200 видами с веретенообразным телом и острым обонянием. Они занимают верхние ступени пищевой цепи, охотясь на рыбу и морских млекопитающих.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грозные хищники морей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видов скатов имеют уплощённое тело, грудины плавники сливаются с головой. Они обитают у морского дна, питаясь беспозвоночными, и используют камуфляж для защиты.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— мастера маскировки на дне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живут в глубоких водах, отличаются длинным хвостом и крупной головой. Всего около 50 видов, они имеют уникальные особенности питания и строения.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загадочные глубинные обитатели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обитания и среда жизни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встречаются во всех океанах, от поверхностных вод до глубинных зон, показывая широкую экологическую пластичность.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предпочитает морскую воду с высокой солёностью, но некоторые скаты и акулы адаптировались к пресным рекам и озёрам.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самых разных климатических условиях — от тёплых коралловых рифов до холодных северных морей.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в основных подгруппах хрящевых рыб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доминируют по разнообразию, а скаты широко представлены в прибрежных и глубоководных районах.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акул и значительная численность скатов указывают на успешную экологическую адаптацию и важность этих групп.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и отличие от костных рыб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 череп сохраняют более простую структуру, что свидетельствует о древнем происхождении класса.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полностью хрящевой, что делает тело более лёгким и гибким по сравнению с костными рыбами.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костей снижает тяжесть, облегчая плавание без плавательного пузыря, который у них отсутствует.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способствует уникальной мобильности и позволяет быстро реагировать на внешние раздражители.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органы: пищеварительная и дыхательная системы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Спиральный клапан внутри кишечника увеличивает площадь всасывания питательных веществ, что делает переваривание более эффективным. Это важная адаптация для активного питания.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имеют 5-7 пар жаберных щелей, через которые происходит газообмен. Отсутствие жаберных крышек у большинства видов обусловлено их морским образом жизни и постоянным контактом с водой.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без жаберных крышек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зрение, обоняние, электрорецепция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адаптировано к низкой освещённости — акулы видят хорошо даже в глубинах и мутной воде.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позволяет чувствовать запахи на большие расстояния, что помогает обнаружить добычу.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Ампулы Лоренцини регистрируют слабые электрические поля, издаваемые животными, облегчая охоту и ориентирование.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992876"/>
            <a:ext cx="9042900" cy="450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морской биологии и ихтиологии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акул, скатов и химёр: отличия по строению
</a:t>
            </a:r>
            <a:pPr algn="l" indent="0" marL="0">
              <a:lnSpc>
                <a:spcPct val="120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ключевые морфологические различия между тремя группами хрящевых рыб, показывая, как их строение связано с образом жизни и средой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адаптации к разным средам обитания и типам питания, обеспечивая успешное сосуществование этих групп.
</a:t>
            </a:r>
            <a:endParaRPr lang="en-US" sz="44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стратегии охоты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некоторых видов: акула-молот приспособлена к обнаружению плоских жертв, а электрический скат применяет электрические разряды для паралича добычи и защиты.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обладают мощными зубными пластинами, позволяющими дробить панцири мелких морских беспозвоночных, что отличает их от других хрящевых рыб.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охотятся главным образом на донных беспозвоночных, таких как моллюски и ракообразные, используя свои уплощённые тела для маскировки и неожиданной атаки.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являются активными хищниками, предпочитающими рыбу и морских млекопитающих, а также иногда питаясь падалью, что делает их важными участниками морских пищевых сетей.
</a:t>
            </a:r>
            <a:endParaRPr lang="en-US" sz="2495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яйцеживорождение, живорождение, икрометание
</a:t>
            </a:r>
            <a:endParaRPr lang="en-US" sz="4162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белая акула даёт жизнь полностью сформированным особям, развивающимся внутри тела матери. Это обеспечивает защиту эмбрионов на ранних этапах развития и даёт преимущество в выживании молодняка.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крупных акул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акул вынашивают яйца внутри организма до появления потомства. Такой способ помогает обеспечить безопасность будущих рыб в начальной стадии жизни.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 у катранов и тропических акул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скаты и химеры откладывают крупные яичные капсулы, известные как «русалкины кошельки». Забота о потомстве отсутствует — выживают лишь наиболее сильные молодые особи.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Икрометание у скатов и химёр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рост молодняка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хрящевые рыбы появляются полностью сформированными и готовы к самостоятельной жизни, что позволяет им быстро адаптироваться и выживать в окружающей среде.
</a:t>
            </a:r>
            <a:endParaRPr lang="en-US" sz="2397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растут медленно, вкладывая ресурсы в развитие необходимых для выживания навыков и энергии.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сразу же начинают охоту или сбор пищи, часто имея размер более 30 см, что значительно снижает риск хищничества.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зрелость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зрелость наступает примерно в возрасте от 8 до 15 лет, что отражает стратегию долгой жизни и выживания вида.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человеком: польза и угрозы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хрящей применяются для лечения суставных заболеваний и других патологий. Такие препараты способствуют восстановлению тканей и снижают воспаления.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хрящевых рыб в медицине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Коммерческий промысел и прилов приводят к значительному сокращению популяций. Разрушение среды обитания и загрязнение морей усугубляют проблему вымирания.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от деятельности человека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Филе акулы и рыбий жир ценятся в разных кухнях мира, особенно в Азии, где плавники акул используются для приготовления особо дорогих блюд.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сохранение хрящевых рыб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Красную книгу IUCN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видов акул и скатов официально признаны угрожаемыми, что повысило внимание к необходимости их защиты.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вылов и охранные территории способствуют восстановлению популяций и сохранению биологического разнообразия.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мониторинга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направлено на отслеживание состояния видов и проведение искусственного расселения для повышения численности.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хрящевых рыб: основные этапы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развития и жизнедеятельности хрящевых рыб, отражённые в схеме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акула может жить более 400 лет, что делает её одним из самых долгоживущих позвоночных животных на планете.
</a:t>
            </a:r>
            <a:endParaRPr lang="en-US" sz="2322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Долгожительница — акула-гренландка
</a:t>
            </a:r>
            <a:endParaRPr lang="en-US" sz="264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широко расставленным глазам, акула-молот имеет почти 360-градусное поле зрения, что значительно улучшает ориентацию и охоту.
</a:t>
            </a:r>
            <a:endParaRPr lang="en-US" sz="2263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Панорамное зрение акулы-молота
</a:t>
            </a:r>
            <a:endParaRPr lang="en-US" sz="2644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способны генерировать электрические разряды до 220 вольт, что используют как для охоты, так и для защиты от врагов.
</a:t>
            </a:r>
            <a:endParaRPr lang="en-US" sz="2322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способности электрических скатов
</a:t>
            </a:r>
            <a:endParaRPr lang="en-US" sz="2081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акул ежегодно преодолевают тысячи километров в поисках пищи и мест для размножения, демонстрируя высокую адаптивность.
</a:t>
            </a:r>
            <a:endParaRPr lang="en-US" sz="2211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миграции акул
</a:t>
            </a:r>
            <a:endParaRPr lang="en-US" sz="2644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хрящевых рыбах
</a:t>
            </a:r>
            <a:endParaRPr lang="en-US" sz="4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хрящевых рыб за последние десятилетия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50 лет наблюдается резкое сокращение популяций акул и скатов, что связано с человеческой деятельностью и ухудшением 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усиления охранных мер для предотвращения дальнейшего уменьшения численности этих важных видов.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хрящевых рыб для природы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играют ключевую роль в морских экосистемах и научных исследованиях. Их охрана помогает сохранять биоразнообразие и устойчивость океанов.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2026-05-08T20:47:10Z</dcterms:created>
  <dcterms:modified xsi:type="dcterms:W3CDTF">2026-05-08T20:47:10Z</dcterms:modified>
</cp:coreProperties>
</file>