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Россия в музыке: песни, звуки и настроение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ритмы и мелодии расскажут о России лучше слов.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открывает Россию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песни, инструменты и ритм дети слышат природу, праздники, семейные традиции и характер родной страны.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поют сердцем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 звучит напевно и легко запоминается. В ней часто слышны берёза, река, поле и солнце. Такие образы помогают представить русскую природу и почувствовать её спокойную, широкую красоту.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труда и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сопровождали работу, игры и весёлые гулянья. Их пели на ходу, в хороводе и за общим делом. Поэтому в них так ясно слышатся движение, дружба и радость совместного пения.
</a:t>
            </a:r>
            <a:endParaRPr lang="en-US" sz="104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которую передают голосом
</a:t>
            </a:r>
            <a:pPr algn="l" indent="0" marL="0">
              <a:lnSpc>
                <a:spcPct val="100000"/>
              </a:lnSpc>
              <a:buNone/>
            </a:pPr>
            <a:r>
              <a:rPr lang="en-US" sz="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народные мелодии долго существовали без нот. Их запоминали на слух и передавали из семьи в семью, из деревни в деревню. Так песня становилась живой памятью народа и не терялась со временем.
</a:t>
            </a:r>
            <a:endParaRPr lang="en-US" sz="93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— голос народа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звучит мягко и ровно, будто сама убаюкивает. В ней часто повторяются ласковые слова, короткие фразы и спокойный напев.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поют мамы, бабушки и старшие сёстры. В них чувствуется дом, забота и тихая уверенность: рядом всегда есть тот, кто бережёт.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Колыбельная: самая тихая и тёплая музыка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16735" y="1992620"/>
            <a:ext cx="297490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балалайки треугольный корпус и звонкий, ясный звук. Она легко ведёт весёлую мелодию и сразу создаёт праздничное настроение.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и баян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инструменты любят плясовые и задорные песни. Их звучание широкое и живое, поэтому под него так хочется хлопать в ладоши.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Домра звучит мягче и певучее. Её голос напоминает старинные сказания и помогает услышать в музыке спокойную, красивую интонацию.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Бубен, ложки и трещотки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инструменты добавляют чёткий ритм и весёлые звуки. С ними музыка становится особенно подвижной, словно сама пускается в пляс.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инструменты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русской музыке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шаг и уверенное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марше ритм чёткий и размеренный, как стройный шаг. Он помогает музыке звучать собранно и уверенно, будто она идёт вперёд вместе с людьми.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рисунок для пляски и игры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плясовой песне ритм быстрее и легче. Он словно подсказывает хлопки, топанье и движение в хороводе, поэтому музыку хочется не только слушать, но и двигаться под неё.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песня на уроке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учебной работы на уроке музыки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и мир детских образов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 написал балет «Щелкунчик» и «Детский альбом». В этих произведениях есть яркие, понятные пьесы, которые легко представить как маленькие музыкальные картинки.
</a:t>
            </a:r>
            <a:endParaRPr lang="en-US" sz="960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и музыкальные герои
</a:t>
            </a:r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создал «Петю и волк» — сказку, где у каждого героя есть свой инструмент. Благодаря этому дети могут узнавать персонажей по звучанию, словно по голосу в сказке.
</a:t>
            </a:r>
            <a:endParaRPr lang="en-US" sz="995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Глинка — начало русской классики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Глинка считается одним из основателей русской классической музыки. Его творчество помогло показать, как народные интонации могут звучать в больших произведениях и становиться частью высокой музыкальной культуры.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композиторы и музыка для детей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631" y="1915660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136" y="1867952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756" y="1892681"/>
            <a:ext cx="517045" cy="4595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дружбе и мире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часто поют добрые песни о товарищах, семье и мире. Они создают тёплое настроение и помогают почувствовать себя частью одного большого коллектива.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гимн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торжественно и важно. Он напоминает о стране, её истории и о том, как важно любить и уважать своё Отечество.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родном крае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мелодии рассказывают о доме, природе и близких местах. Их легко слушать и приятно подпевать, потому что в них есть знакомые и близкие каждому слова.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которую знают почти все школьники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звучат весёлые песни, играют инструменты и кружится хоровод. На Новый год всех ждут зимние мелодии, знакомые детские песни и настоящее музыкальное чудо.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День Победы исполняют торжественные произведения, а на школьных праздниках музыка соединяет игру, танец и поздравление. Без неё праздник был бы куда тише — почти как чай без варенья.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России и их музыка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и движение в русской традиции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— это круговой танец, где шаги, повороты и хлопки помогают всем двигаться вместе. Он похож на игру и сразу создаёт чувство общего круга.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традиции танец выражал дружбу, согласие и радость встречи. Простые движения были понятны детям и взрослым, поэтому их легко повторять в группе.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танец соединяется с песней, музыка становится особенно живой. Ритм подсказывает движения, а общий круг делает каждого участника частью одного дружного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образы природы России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песни умеют рисовать лес, реку, ветер и птиц без слов-картинок. Высокие звуки напоминают звон колокольчика, а плавная мелодия — тихий весенний ручей.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звуку можно почувствовать и времена года: весна звучит светло, лето — широко, осень — спокойно, а зима — холодно и прозрачно. Музыка словно открывает окно в природу.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5063" y="1992620"/>
            <a:ext cx="254991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25492"/>
            <a:ext cx="342803" cy="274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семье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день рождения музыка делает обычный вечер нарядным и радостным. Под знакомую песню легче поздравлять, улыбаться и чувствовать, что все собрались вместе.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мелодия помогает успокоиться и настроиться на отдых. Колыбельные и спокойное пение создают дома мягкую, добрую атмосферу.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пути песня помогает не скучать и делает поездку короче. Если петь вместе, дорога кажется веселее, а настроение остаётся бодрым.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можно петь, слушать сказки с музыкой и играть на шумовых инструментах. Такие занятия развивают слух, ритм и умение слушать друг друга.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семье и дома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внимательно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обратить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пьесу, можно заметить темп, громкость и высоту звуков. Если музыка звучит спокойно, она мягкая и плавная; если бодро — она становится быстрой и звонкой.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характер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фразы помогают запомнить мелодию и уловить её строение. Тогда легче понять, где звучит песня, где марш, а где танец, и почему они так различаются.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музыкальных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 темпу, ритму и движению можно узнать песню, марш и танец.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эхо помогает быстро повторять короткие звуки и фразы. Ребёнок слушает, запоминает и отвечает точно так же, будто музыка играет с ним в разговор.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игры на уроке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по ритму учат чувствовать порядок звуков и держать общий темп. Такое задание удобно выполнять вместе, потому что каждый слышит и себя, и класс.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коротких мелодий развивает память и уверенность в пении. Чем короче задание, тем легче заметить знакомый мотив и не потеряться в музыке.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«Угадай инструмент» знакомит детей со звучанием балалайки, баяна, бубна и других инструментов. Это превращает урок в весёлую музыкальную загадку.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соединяет слово, мелодию и чувство, поэтому она легко живёт в памяти. В России её пели на работе, в дороге, на празднике и дома, рядом с близкими.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песню люди передавали уважение к труду, память о прошлом и любовь к родной земле. Многие народные мелодии звучат и сегодня, потому что они по-прежнему понятны и дороги.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песня как часть культуры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создать красивое исполнение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шаги, которые делают пение в хоре чистым, дружным и выразительным.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музыкальных образа помогают детям узнать песню, марш и танец.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«Моя Россия»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музыкальных образа знакомят школьников с разным характером музыки и учат слышать, как меняются ритм, настроение и движение.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Россия звучит в песнях, ритмах и добрых мелодиях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Россию ближе и понятнее: она соединяет народные песни, детские мелодии, танцы и композиторскую музыку. С ней хочется слушать, петь и гордиться своей страной.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2026-05-24T18:21:47Z</dcterms:created>
  <dcterms:modified xsi:type="dcterms:W3CDTF">2026-05-24T18:21:47Z</dcterms:modified>
</cp:coreProperties>
</file>