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Синтаксис: как слова строят предложение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дружат и превращают мысль в понятное предложение.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словам не путаться, а работать вместе. Он показывает, кто действует, что происходит и как понять смысл даже в коротком или длинном предложении.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синтаксис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предмет, действие или признак. Мы слышим его отдельно: кот, бежит, весёлый. Одно слово ещё не всегда передаёт законченную мысль.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соединяет несколько слов по смыслу. Оно уточняет, какой именно кот, что делать или какой дом нужен: пушистый кот, читать книгу, высокий дом.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сообщает законченную мысль. В нём можно услышать рассказ, вопрос или просьбу: Кот спит. Кто пришёл? Открой окно, пожалуйста.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словосочетание, предложение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подлежащее и сказуемое помогают быстро понять, о ком идёт речь и что происходит.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есть у грамматической основы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грамматика: грамматическая основа предложения (подлежащее и сказуемое).
</a:t>
            </a:r>
            <a:endParaRPr lang="en-US" sz="1051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работают вместе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или что действует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говорится в предложении. Обычно оно отвечает на вопросы кто? что? и помогает найти главного героя мысли.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 действие или состояние. Оно отвечает на вопросы что делает? что происходит? и словно подсказывает, чем закончилась история.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простое предложение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ребёнку собрать мысль в короткое и понятное предложение.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помогает назвать признак предмета. Оно отвечает на вопросы какой? какая? какое? и делает картину точнее: зелёный лист, добрый друг, тёплое солнце.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уточняет, на что направлено действие. Оно отвечает на вопросы кого? что? и помогает не потерять важный предмет: читать книгу, построить дом.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сообщает, где, когда или как происходит действие. Оно отвечает на вопросы где? когда? как? и добавляет в предложение место, время или способ.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слова в предложении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соединяются по смыслу и по форме. Если они подходят друг к другу, предложение звучит естественно, а не как набор случайно встретившихся слов.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показывают связь слов: большая книга, в большой книге. Они словно подсказывают, какое слово к какому подходит и в каком виде его нужно поставить.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тоже помогают соединять слова: на парте, под столом, у окна. Благодаря им мы точно понимаем, где находится предмет и что с ним происходит.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друг другу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сообщает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Повествовательное предложение просто сообщает о событии или факте. Его мы произносим спокойно: Сегодня светит солнце. В конце обычно стоит точка.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спрашивает и просит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предложение нужно, чтобы узнать что-то новое. Побудительное помогает попросить, посоветовать или приказать: Кто пришёл? Открой тетрадь, пожалуйста.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предложения по цели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там, где мысль спокойно заканчивается. Она говорит: сообщение завершено, можно перевести дыхание и переходить к следующей фразе.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нужен в вопросе. Он помогает сразу понять, что нужно не читать как новость, а искать ответ: Кто пришёл?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показывает сильное чувство, радость, удивление или просьбу. С ним предложение звучит ярче, словно в голосе появился маленький барабан.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конце предложения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 один и тот же вопрос и относятся к одному слову, поэтому помогают перечислять сразу несколько предметов, признаков или действий.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слова в одном ряду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ряду могут стоять слова без союзов: яблони, груши, сливы. Между ними часто появляется запятая, чтобы перечисление читалось легко и без спешки.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конце перечисления есть союз и, он обычно соединяет последние слова: тетради и учебники, бегал и прыгал, зелёный и жёлтый.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делают предложение точнее и живее. С ними речь звучит аккуратно, а мысль становится понятной даже самому внимательному второкласснику.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 имеет одну грамматическую основу. В нём одна главная мысль, например: Птица поёт. Такое предложение легко найти и прочитать.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состоит из двух и более основ. В нём есть несколько сообщений, связанных по смыслу: Солнце взошло, и птицы запели.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посчитать главные части и заметить союзы между ними. Это помогает понять, где одна мысль заканчивается, а другая начинается.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 сложное предложение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 голосе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нашла на парте незнакомый карандаш и подняла глаза. Она спросила: «Это твой?» В конце фразы голос стал выше, и сразу стало понятно, что это вопрос, а не сообщение. Так звучит любопытство — вежливо и по делу.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медленно падал снег, а ребята смотрели в окно и молчали. Учитель сказал: «Сегодня будет тихий день». Голос прозвучал ровно и спокойно. Такое чтение помогает услышать простую новость без лишнего волнения и догадок.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 вошёл гость с большой коробкой книг, дети заулыбались. Кто-то воскликнул: «Как здорово!» Голос стал ярким и звонким, потому что фраза передавала радость. Интонация делает короткое предложение почти маленьким праздником.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одна и та же фраза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подсказывает, где заканчивается одна мысль и начинается другая. Благодаря этому текст не сливается в длинную цепочку, а читается спокойно и понятно.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читаем предложение по частям, легче сделать нужную паузу и не пропустить смысл. Особенно это важно там, где есть вопрос, перечисление или обращение.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синтаксис помогает выбрать порядок слов и не перепутать, кто что делает. Тогда предложение выходит точным, аккуратным и не смешит случайной путаницей.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синтаксис помогает читать и писать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предложение шаг за шагом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найти основу, заметить дополнительные слова и выбрать верный знак в конце.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большую букву в начале предложения и знак в конце. Из-за этого текст выглядит неаккуратно и читается так, будто фраза не закончилась.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перепутанный порядок слов. Тогда смысл становится туманным, словно слова решили поиграть в прятки и разбежались кто куда.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не согласуются по числу или форме: говорят много тетрадь вместо много тетрадей. Такие ошибки легко заметить, если читать предложение внимательно.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второклассников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в устной и письменной речи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смысл помогают передать голос, паузы и интонация. Мы слышим, где вопрос, где удивление, а где спокойное сообщение, даже без знаков на бумаге.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эту работу выполняют порядок слов и знаки препинания. Поэтому одно и то же предложение в разговоре и в тетради звучит по-разному, но смысл остаётся тем же.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спит. Здесь кошка — подлежащее, а спит — сказуемое. Предложение короткое, но сразу ясно, кто действует и что происходит.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играют в мяч. Дети — подлежащее, играют — сказуемое, в мяч — дополнительное слово. Оно уточняет, во что именно играют ребята.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идёт дождь. Идёт дождь — главная основа, а на улице показывает место действия. Так предложение становится точнее и живее.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 разбора предложений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словам работать вместе и строить понятное предложение. Он показывает, кто действует, что происходит и как связаны все части высказывания.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предложения — это подлежащее и сказуемое. Второстепенные слова добавляют подробности, чтобы мысль звучала точнее, яснее и интереснее для читателя.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тоже очень важны. Они подсказывают, как читать фразу, где сделать паузу и какой смысл хочет передать автор.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синтаксисе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ясной речью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собирает слова в дружные предложения и помогает понять, кто действует и что происходит. Если научиться замечать основу и знаки, читать и писать станет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2026-05-21T11:42:45Z</dcterms:created>
  <dcterms:modified xsi:type="dcterms:W3CDTF">2026-05-21T11:42:45Z</dcterms:modified>
</cp:coreProperties>
</file>