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горах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горах природа меняется, как по ступеням?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подножия к вершине: как меняется горная природа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природа меняется не случайно: чем выше, тем холоднее, ветренее и суше условия. Поэтому на разных высотах появляются свои почвы, растения и животные, словно природные этажи.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смены природных поясов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падает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воздух становится холоднее, и летний период укорачивается. Растения получают меньше тепла, поэтому растут медленнее и не везде могут закрепиться.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большой высоте уменьшается атмосферное давление и усиливается ветер. Это делает жизнь растений и животных труднее, особенно на открытых склонах и каменистых участках.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сменяют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чаще встречаются леса и луга, выше появляются кустарники и редкие травы. Ещё выше остаются только мхи, лишайники, снег и голые скалы.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ступени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 похожи на лестницу: каждый следующий уровень холоднее и суровее предыдущего. Поэтому в горах можно увидеть несколько природных зон на небольшом расстоянии.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температура с высотой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высотах холоднее не только зимой, но и летом. Это влияет на сроки цветения растений и на высоту, где могут расти леса.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устойчивое снижение температуры с высотой: чем выше поднимаемся, тем уже становятся условия для жизни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правилу вертикального температурного градиента: около 6 °C на 1000 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Подножие гор: самый тёплый пояс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мягкие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гор теплее всего, поэтому здесь дольше сохраняется вегетационный период. Именно в этом поясе чаще всего живут люди, выращивают культуры и разводят сады.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районах у подножия гор растут густые леса, а в более сухих местах преобладают кустарники, редколесье и открытые участки с травами.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части склонов обычно имеют более мощные и богатые почвы. Они лучше удерживают влагу и подходят для полей, лугов и широколиственных лесов.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удобнее строить дороги, селения и хозяйственные постройки. Рядом есть вода, ровные участки и достаточно тёплый климат для 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и смешанные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Среднюю часть гор часто занимает лесной пояс. Здесь хорошо растут ель, пихта, сосна, бук, каштан и другие деревья, приспособленные к более прохладной погоде.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влаги и почв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удерживать влагу, а его корни закрепляют почву. Благодаря этому склоны меньше размываются дождями, а ручьи дольше сохраняют воду.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лесном поясе живёт много птиц и зверей. Здесь им легче найти укрытие, пищу и места для гнёзд или нор.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деревья редеют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высоты деревья становятся ниже и растут реже. Затем лес постепенно переходит в кустарники, потому что холода и ветра становится больше.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 в среднегорье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гор и их основные признаки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высотного пояса свои условия, растения и животные. Границы между поясами не одинаковы в разных горах и зависят от климата.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высоты пояса становятся холоднее и беднее по растительности, а самый верхний уровень почти не подходит для жизни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высотной поясности в горах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1784" y="1691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Субальпийский пояс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широко распространены кустарники и низкорослые деревья. Они лучше переносят холодные ночи, сильный ветер и короткое лето, чем высокие лесные деревья.
</a:t>
            </a:r>
            <a:endParaRPr lang="en-US" sz="1411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цветение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пояс быстро оживает: появляются цветы, свежая зелень и много насекомых. За короткое тёплое время растения успевают вырасти и зацвести.
</a:t>
            </a:r>
            <a:endParaRPr lang="en-US" sz="1406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Кедровый стланик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Кедровый стланик образует плотные заросли и помогает удерживать снег. Его низкая форма защищает ветви от повреждений ветром и морозом.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ветру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этого пояса часто прижаты к земле и имеют гибкие ветви. Такая форма помогает им выживать там, где погода быстро меняется.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по высотным поясам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горах соотношение поясов может отличаться, но общий порядок обычно сохраняется: леса занимают больше места, чем высокогорные зоны.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пояс, тем меньше его площадь. Это связано с тем, что суровые условия быстрее ограничивают рост растений у вершин.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распределения высотных поясов в горной системе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Альпийские луга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Альпийские луга находятся выше лесов, но ниже области вечных снегов. Растениям здесь нужно успеть вырасти, зацвести и дать семена за очень короткое лето.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в горах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лугах пасутся овцы, козы, яки, сурки и горные козлы. Открытые пространства дают животным достаточно пищи в тёплое время года.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поясе растут невысокие травы, мхи и яркие горные цветы. Небольшой размер помогает им выдерживать холод, сильный ветер и недостаток тепла.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заметный ландшафт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альпийские луга выглядят особенно красиво: зелень, цветы и чистый воздух делают их одним из самых запоминающихся поясов в горах.
</a:t>
            </a:r>
            <a:endParaRPr lang="en-US" sz="11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Нивальный пояс: область снега и льда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границы леса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Нивальный пояс начинается там, где деревья уже не могут расти. Воздух здесь очень холодный, лето короткое, а снег и лёд сохраняются большую часть года даже на открытых склонах.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 осыпи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этого пояса часто состоит из голых скал, трещин и каменных осыпей. Почва почти не успевает образоваться, поэтому растениям трудно закрепиться и получить достаточно влаги.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Неприхотливые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выживают главным образом мхи, лишайники и отдельные горные виды с очень медленным ростом. Они могут развиваться в трещинах камней, где немного теплее и есть защита от ветра.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в нивальном поясе немного, и они появляются здесь чаще всего летом. Небольшое число видов связано с нехваткой пищи, сильным холодом и постоянной опасностью для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меняет природу гор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понижение температуры, изменение увлажнения и условия склонов последовательно формируют высотные пояса.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горных поясов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нижних поясах гор живут кабаны, олени, медведи и многие птицы леса. Здесь больше корма и укрытий, поэтому животные могут круглый год находить пищу и защищаться от холода.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холоду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горных животных густая шерсть, крепкие копыта, цепкие лапы и выносливость. Такие признаки помогают им не скользить на камнях, сохранять тепло и двигаться по неровной поверхности.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открытых склонов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в горах встречаются серны, козероги, сурки и хищные птицы. Эти животные хорошо чувствуют себя на крутых склонах, где легче заметить опасность и быстрее уйти от хищника.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самых высоких поясах многие животные появляются только в тёплое время года. Зимой пищи почти нет, а мороз и ветер делают жизнь слишком трудной для большинства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разных горах мира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горных системах высотные пояса выглядят по-разному, потому что на них влияют климат, широта и общая высота гор.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тёплых горах пояса поднимаются выше, а в высоких и влажных горах их набор обычно более полный и чёткий.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поясам горных систем мира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склонов и «сухая тень»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склон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Склоны, обращённые к солнцу, получают больше тепла. Здесь быстрее испаряется влага, поэтому растениям труднее удерживать воду, а высотные пояса часто поднимаются выше.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Наветренная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стороне, куда приходят влажные воздушные массы, осадков выпадает больше. Леса здесь обычно гуще, а природные пояса заметнее, потому что влаги хватает для растений.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Подветренный склон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гребнем гор воздух становится суше: возникает «сухая тень». В таких местах осадков мало, поэтому леса редеют, а луга и кустарники занимают меньшую площадь.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границы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различий в нагреве и влажности одна и та же гора может иметь разные высотные границы поясов на противоположных склонах. Это хорошо видно в природе и на картах.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высота природных поясов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высоту поясов влияют не только климат, но и положение гор в системе ветров, а также сторона, на которую обращён склон. Эти условия могут сильно менять картину даже в одной горной области.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 влажнее горы, тем больше поясов. В тропиках они поднимаются выше, а в сухих районах сменяются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климатическим факторам высотной поясности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Долины, где живут люди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нижних частях гор удобнее строить дома и дороги, выращивать культуры и разводить сады. Здесь мягче климат, больше плодородных почв и легче пользоваться речной водой для хозяйства и быта.
</a:t>
            </a:r>
            <a:endParaRPr lang="en-US" sz="13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пастбища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леса дают древесину и защищают склоны от размыва. На лугах и высокогорных пастбищах пасут скот, потому что летом там достаточно травы, а воздух чище и прохладнее.
</a:t>
            </a:r>
            <a:endParaRPr lang="en-US" sz="1390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 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ледники и быстрые горные реки питают водоснабжение, орошение и гидроэлектростанции. Поэтому состояние верхних поясов важно не только для природы, но и для жизни людей в долинах.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работают на человека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экосистемы особенно чувствительны к вырубке лесов, пожарам, перевыпасу скота и загрязнению. Здесь разрушенные участки восстанавливаются медленно, потому что почвы тонкие, а климат суровый.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редких видов и ландшафтов создают заповедники и национальные парки. Они помогают сохранить природные пояса, ограничить разрушительную деятельность и поддержать разнообразие растений и животных.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леса удерживают почву на склонах, уменьшают эрозию и смывы после сильных дождей. Кроме того, они защищают истоки рек и помогают сохранять чистую воду.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беречь горные территории, можно сохранить не только природу, но и ресурсы для людей. Это особенно важно там, где вода, лес и пастбища нужны местным жителям каждый год.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в горах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горных районов и их 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климатические изменения и хозяйственная деятельность влияют на устойчивость горных ландшафтов и жизнь людей.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высотной поясности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показывает, как с подъёмом в горы меняются природные условия и живой мир. Понимание этих закономерностей помогает лучше беречь леса, воду, животных и людей в горах.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2026-06-02T17:40:18Z</dcterms:created>
  <dcterms:modified xsi:type="dcterms:W3CDTF">2026-06-02T17:40:18Z</dcterms:modified>
</cp:coreProperties>
</file>