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раз завоёвывали Англию: ключевые эпохи завоеваний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римлян до норманнов: главные волны завоеваний и их влияние.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— остров с богатой историей, где пересекались разные культуры и армии. Римляне, германцы, викинги и норманны оставили свой след и сыграли ключевую роль в становлении государства.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завоеваний Англии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завоевание Британии (43–410 гг. н.э.)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римского владычества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8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43 году н.э. император Клавдий отправил войска для завоевания Британии. Римляне быстро захватили значительную часть острова, установив контроль и основывая первые форпосты.
</a:t>
            </a:r>
            <a:endParaRPr lang="en-US" sz="1064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проекты римлян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построили сети дорог, связав города Лондон и Колчестер, усилили оборону с помощью Адрианова вала, что обеспечивало безопасность и развитие провинции.
</a:t>
            </a:r>
            <a:endParaRPr lang="en-US" sz="108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ухода римлян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410 года римское управление прекратилось, что привело к упадку городов и разрушению инфраструктуры, оставив Британию уязвимой к новым вторжениями.
</a:t>
            </a:r>
            <a:endParaRPr lang="en-US" sz="12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 веке германские племена — англы, саксы и юты — начали переселяться на британские острова. К 600 году они вытеснили большинство кельтских жителей, образовав семь самостоятельных королевств.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королевства, известные как Семикоролевье, стали базой для будущего английского государства. Они заложили основы административной структуры и культурного единства региона.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Англосаксонское завоевание: формирование новых королевств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Древнебританский язык постепенно исчез, уступив место староанглийскому, который стал языком администрации и письменной культуры.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своды законов и начали развиваться правовые институты, формируя систему управления и судопроизводства.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новые традиции владения землей и социального устройства, что повлияло на дальнейшее развитие английской идентичности.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англосаксонского завоевания на Англию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зоны Данелаг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IX века датчане начали набеги, захватывая территории на востоке Англии. Они создали особую административную область Данелаг с собственными законами и обычаями, сохранив частичную автономию.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королевств под Кнутом Великим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 веке датский король Кнут Великий стал правителем Англии, объединив датскую и английскую короны, что обеспечило относительную стабильность и смешение культур.
</a:t>
            </a:r>
            <a:endParaRPr lang="en-US" sz="1318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Нашествия датчан и их влияние на английские земли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Датчане внесли примерно 900 слов в английский язык, обогатив лексику повседневного общения и правовой терминологии.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современного парламентаризма начали формироваться под влиянием датских традиций управления и местного самоуправления.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развитие судебной системы, где скандинавские нормы сочетались с англосаксонским правом, создавая уникальную правовую модель.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изменения оказали долгое влияние на английскую культуру и государственное устройство, заметное и сегодня.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правовые последствия датских нашествий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с конца VIII века совершали яростные набеги на прибрежные поселения, известен первым крупным нападением на монастырь Линдисфарн в 793 году.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основывали новые поселения и укрепляли власть в районах, таких как Йорк, демонстрируя военную мощь и организованность.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и их роль в истории Англии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865 год — Великая армия викингов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Орда викингов начала масштабное вторжение, захватив Йорк и угрожая англосаксонским королевствам.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Данелага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районах, контролируемых викингами, были введены специальные законы, которые регулировали права и обязанности жителей.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Альфреда Великого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организовал оборону, создав сеть укрепленных городов и бастионов для защиты от викингов.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столкновения в XI веке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Викнгские поселения продолжали сопротивляться, но англосаксы постепенно возвращали контроль над землей.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между викингами и англосаксами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битвы при Стэмфорд-Бридже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1066 года армия короля Гарольда II одержала победу над норвежскими войсками Харальда III. Это неожиданное сражение завершило эпоху крупных викингских нападений на Англию.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победы Гарольда II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укрепила английскую независимость, однако всего через несколько недель началось нормандское вторжение, которое изменило судьбу страны навсегда.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Стэмфорд-Бридже и завершение эпохи викингов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Гастингсе — переломный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октября 1066 года Вильгельм Завоеватель одержал решающую победу над королём Гарольдом. Эта битва изменила судьбу Англии, приведя к смене правящей семьи и новым культурным влияниям.
</a:t>
            </a:r>
            <a:endParaRPr lang="en-US" sz="1395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эпохи нормандской знати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 Вильгельм стал королём и начал вводить французские обычаи и язык. В Англии построили замки для укрепления власти, а местная знать была заменена нормандскими дворянами.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 год: Нормандское завоевание Англии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нормандских замков было возведено для контроля над страной и защиты от восстаний.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кафедры истории Оксфордского университета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 Вильгельм активно строил крепости, чтобы укрепить власть и подавлять сопротивление местного населения.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веков Англия подвергалась нападениям и завоеваниям со стороны разных народов, каждая волна оставляла свой след.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успешные завоевания были предприняты римлянами, англосаксами, датчанами и норманнами, что сильно изменило политическое и культурное лицо страны.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успешных, были также несколько значимых неудачных попыток, в частности со стороны французов и шотландцев.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этих завоеваний, равно четырём основным периодам, отмечается историками как ключевое в формировании Англии.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Суммарное число завоеваний в истории Англии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XIII-XIV веках французские короли предпринимали неоднократные военные действия против Англии, однако добиться длочного контроля не смогли.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Шотландские монархи также пытались расширить своё влияние, совершая набеги, но оказались неспособны удержать завоёванные территории.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временные успехи, обе страны не сломили сопротивления английской власти и не изменили государственного устройства.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Неудачные попытки завоевания: Франция и Шотландия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 было в ходе перехода власти от Якова II к Вильгельму Оранскому, что сделало событие особенным.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Британского национального музея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1688 года прошла практически без вооружённых столкновений, что позволило укрепить монархию и парламентскую систему мирным путём.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1588 год — поражение Испанской Армады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Королевский флот успешно отбил нападение испанских войск, предотвратив оккупацию и укрепив морское превосходство Англии.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развитие флота и 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Мощь флота и расширение колониальной империи сделали страну сильным игроком международной политики, защищая её территорию от захватчиков.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Битва за Британию и Вторая мировая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нацистских планов вторжения в 1940 году благодаря воздушной обороне и борьбе Королевских ВВС сохранил независимость острова.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последние века Англия оставалась незавоёванной?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планировала операцию «Морской лев» для захвата Англии, но скорость и качество подготовки обороны сыграли ключевую роль в отражении угрозы.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Британию стала первым крупным поражением Люфтваффе, остановив планы высадки немецких войск и сохранив суверенитет страны.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война: попытка нацистского вторжения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правление заложило основы транспортной инфраструктуры и письменности, что остро повлияло на развитие государства.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Нормандское влияние закрепило феодальные порядки и внесло французские элементы в администрацию и аристократию.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Англосаксонская культура сформировала языковые и правовые традиции, а скандинавские завоевания обогатили лексику и законодательство.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Долговременные последствия завоеваний для Англии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74" y="2457097"/>
            <a:ext cx="2095405" cy="2167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308" y="2457097"/>
            <a:ext cx="2095405" cy="2167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230" y="2457097"/>
            <a:ext cx="2095405" cy="2167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152" y="2457097"/>
            <a:ext cx="2095405" cy="21673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1950" y="1777513"/>
            <a:ext cx="1934633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— первый римский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55 и 54 годах до н.э. Цезарь предпринял экспедиции в Британию, заложив основы будущего римского контроля над островом.
</a:t>
            </a:r>
            <a:endParaRPr lang="en-US" sz="930" dirty="0"/>
          </a:p>
        </p:txBody>
      </p:sp>
      <p:sp>
        <p:nvSpPr>
          <p:cNvPr id="11" name="Text 2"/>
          <p:cNvSpPr txBox="1"/>
          <p:nvPr/>
        </p:nvSpPr>
        <p:spPr>
          <a:xfrm>
            <a:off x="6727688" y="1777513"/>
            <a:ext cx="1977129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Завоеватель — основатель новой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Герцог Нормандии возглавил завоевание 1066 года, изменив политическую карту и культурный облик Англии навсегда.
</a:t>
            </a:r>
            <a:endParaRPr lang="en-US" sz="930" dirty="0"/>
          </a:p>
        </p:txBody>
      </p:sp>
      <p:sp>
        <p:nvSpPr>
          <p:cNvPr id="12" name="Text 3"/>
          <p:cNvSpPr txBox="1"/>
          <p:nvPr/>
        </p:nvSpPr>
        <p:spPr>
          <a:xfrm>
            <a:off x="4611220" y="1777513"/>
            <a:ext cx="1957519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Кнут Великий — объединитель королевств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Датский король объединил англосаксонские и датские земли в начале XI века, обеспечив стабильность и смешение культур.
</a:t>
            </a:r>
            <a:endParaRPr lang="en-US" sz="930" dirty="0"/>
          </a:p>
        </p:txBody>
      </p:sp>
      <p:sp>
        <p:nvSpPr>
          <p:cNvPr id="13" name="Text 4"/>
          <p:cNvSpPr txBox="1"/>
          <p:nvPr/>
        </p:nvSpPr>
        <p:spPr>
          <a:xfrm>
            <a:off x="2494925" y="1777513"/>
            <a:ext cx="1937736" cy="556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Великий — защитник от викингов
</a:t>
            </a:r>
            <a:pPr algn="l" indent="0" marL="0">
              <a:lnSpc>
                <a:spcPct val="100000"/>
              </a:lnSpc>
              <a:buNone/>
            </a:pPr>
            <a:r>
              <a:rPr lang="en-US" sz="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Альфред организовал оборону, укрепил города и создал сеть бастионов, что помогло удержать территорию от викингских набегов.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завоеватели и защитники Англии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роль завоеваний в формировании Англии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масштабных завоевания значительно изменили английское общество, язык и власть. Они заложили основу национальной идентичности и укрепили государственные институты на века.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2026-05-10T13:47:02Z</dcterms:created>
  <dcterms:modified xsi:type="dcterms:W3CDTF">2026-05-10T13:47:02Z</dcterms:modified>
</cp:coreProperties>
</file>