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Пришвин: писатель природы, памяти и нравственного выбора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где природа, человек и совесть говорят на одном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 переломе эпох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вошёл в литературу в эпоху быстрых перемен, когда менялись общество, язык и само представление о человеке. На этом фоне особенно ценными стали точность наблюдения, лирическая проза и интерес к связи личности с родной землёй.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родился 23 января 1873 года в селе Хрущёво-Лёвшино Орловской губернии. Детство в деревенской среде рано приучило его к внимательному взгляду на природу и повседневный труд.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Елецкой гимназии, затем в Рижском политехникуме, где увлёкся общественной жизнью и революционными идеями. Этот опыт расширил его понимание исторических конфликтов и человеческой несправедливости.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исключения и ссылки в 1897 году Пришвин увидел разные стороны российской жизни. Позднее этот личный опыт стал основой для его интереса к человеку, дороге и нравственному выбору.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путевых записей рождались очерки и рассказы с точной природной деталью. В них случайная встреча или обычный пейзаж превращались в художественное открытие и нравственный смысл.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1900-х годов Пришвин много ездил по Русскому Северу, Карелии, Поволжью, Уралу и Дальнему Востоку. Он записывал народную речь, названия растений и повадки животных.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России и рождение писателя-наблюдателя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Пришвина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биография постепенно превращалась в литературу.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этапы Пришвина напрямую связаны с темами его прозы: наблюдение, дорога, память и ответственность формировались вместе с опытом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М. М. Пришвина и хронологии его творческого пути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литературное признание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1900-х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путевые записи и очерки складывались из наблюдений за северной природой, народной речью и бытом. Именно здесь формируется узнаваемая интонация Пришвина.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краю непуганых птиц»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привлекла внимание сочетанием документальной точности и лиричности. Природа показана как живой мир, где человек должен быть внимательным и бережным.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волшебным колобком»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закрепило литературную репутацию Пришвина. В нём дорожный опыт, этнографические детали и образность объединились в цельную художественную форму.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М. Пришвина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тем, в его прозе постоянно присутствуют точность детали и уважение к живому опыту.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доминирует, потому что через неё Пришвин раскрывает человека, его свободу и нравственную меру.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 дневникам М. М. Пришвина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 в школьном чтении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Митраша: характеры в испытании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вокруг двух детей, которым приходится самостоятельно принимать решения. Их спор, разлука и последующее сближение показывают, как в трудной ситуации проявляются ответственность, доверие и способность к взаимопомощи.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Болото, тропы и лесные опасности в повести не просто создают фон, а проверяют человека на прочность. Пришвин делает природу участником действия: она раскрывает слабость, смелость и цену ошибки.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природы у Пришвина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Пришвина не служат украшением пейзажа: по их повадкам и голосам читается состояние места, времени года и скрытое движение самой жизни.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зверей показано точно и без упрощения. Писатель наблюдает их как самостоятельных существ, чья осторожность, инстинкты и ритм жизни важны не меньше человеческих.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растений и тонкие изменения в лесу создают достоверность текста. Через траву, мох, листву и кору Пришвин передаёт не только картину, но и настроение.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природных деталей учит видеть взаимосвязи в мире. Читатель понимает, что природа обладает собственным порядком, который нельзя грубо нарушать или игнорировать.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художественный мир Пришвина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наблюдения рождаются очерк, рассказ или повесть.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Пришвина как личная и историческая хроника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для Пришвина был не черновиком, а самостоятельной формой мышления: в нём он фиксировал наблюдения природы, случайные встречи, внезапные мысли и тонкие изменения собственного настроения.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десятилетий записи сохраняли живую реакцию писателя на литературу, общественную жизнь и политику, поэтому дневники стали важным свидетельством эпохи, увиденной изнутри.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ценность в честности и самодисциплине: Пришвин не скрывал сомнений, не украшал действительность и умел трезво оценивать себя, не теряя человеческой теплоты.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краткой повседневной заметки у него часто вырастала художественная мысль, поэтому дневники помогают понять, как рождается его проза и как личный опыт превращается в литературу.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Пришвин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прозы Пришвина и их художественные особенности.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Пришвина работают на одну задачу: точно наблюдать жизнь и выявлять в ней нравственное содержание.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М. Пришвина и литературоведческая традиция его изучения
</a:t>
            </a:r>
            <a:endParaRPr lang="en-US" sz="7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пишет короткой, ясной фразой, где каждое слово точно связано с наблюдением. Простота его речи не упрощает смысл, а делает его особенно убедительным и близким читателю.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 создаётся через детали, повторы, звукопись и интонацию живого разговора. Благодаря этому природа в его текстах воспринимается как цельный, дышащий мир, а не как набор описаний.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точность, простота, образность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 литературной традиции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только сходство, но и постепенное усложнение лирической прозы от наблюдения к философскому осмыслению мира.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занимает переходное и самостоятельное место: он наследует классике и одновременно расширяет её экологическим и нравственным взглядом.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традиций русской прозы XIX–XX веков; обобщение по школьной программе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 детская литература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Пришвина нет упрощения жизни: ребёнок у него сталкивается с выбором, ответственностью и необходимостью понимать последствия собственных поступков.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на наблюдении за природой, дружбе, труде и взаимовыручке, поэтому они одновременно увлекательны и познавательны для школьника.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детская проза воспитывает внимательность к живому миру и помогает увидеть, что нравственный рост начинается с уважения к простому и повседневному.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испытания в жизни и записях Пришвина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1905–1917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усилили интерес Пришвина к человеку и народной жизни. В записях этого времени он особенно внимательно наблюдал перемены в стране и хрупкость привычного уклада.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общественных преобразований писатель избегал прямой публицистики, но точно отмечал напряжение эпохи, утрату старых форм и сложность нравственного выбора.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записи сосредоточены на стойкости, ожидании и цене человеческой жизни. Историческая катастрофа у Пришвина становится прежде всего испытанием внутренней силы человека.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1945–1954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дневниках и книгах он подводил итоги прожитому, размышляя о памяти, времени и ответственности личности перед миром и собственной совестью.
</a:t>
            </a:r>
            <a:endParaRPr lang="en-US" sz="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акценты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представляют разные стороны авторского мира: от путешествия и этнографии до философии наблюдения и автобиографического размышления.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для школьного чтения остаётся произведение, где природа, детство и нравственный выбор соединены особенно органично.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М. Пришвина; обобщение по их тематике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Пришвин важен для современного читателя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учит видеть природу не декорацией, а живой системой связей. Это помогает современному читателю внимательнее относиться к среде, в которой он живёт, и к последствиям своих действий.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развивает умение замечать деталь, различать оттенки состояния и читать мир по малым признакам. Такой навык полезен и в учёбе, и в повседневной жизни.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Пришвина герои постоянно отвечают за поступки, доверие и взаимопомощь. Поэтому его книги помогают обсуждать ответственность без назидательности и упрощения.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Пришвина возвращают читателя к вдумчивому, медленному чтению, где важны не только сюжет, но и интонация, мысль и точность слова.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помогает точно соотнести его творчество с эпохой рубежа XIX–XX веков и понять исторический масштаб его литературного пути.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Михаила Михайловича Пришвина, писателя, чьи книги о природе и человеке стали классикой русской лирической прозы.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М. Пришвине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Пришвин: писатель, который учит видеть мир глубже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важен тем, что соединяет точное наблюдение, любовь к природе и серьёзный разговор о совести. Его проза показывает: подлинная литература начинается с умения замечать жизнь внимательно и ответственно.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2026-05-23T18:02:25Z</dcterms:created>
  <dcterms:modified xsi:type="dcterms:W3CDTF">2026-05-23T18:02:25Z</dcterms:modified>
</cp:coreProperties>
</file>