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я стал писателем: путь от читателя к автору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том, как книги, труд и правка рождают писателя.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8 классе уже можно видеть, как чтение, наблюдение и редактирование превращают личный опыт в текст. Эта история помогает понять, откуда берётся авторский замысел, как работает сокращение и почему писательство — это не только вдохновение, но и ежедневная работа.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история важна на уроке литературы
</a:t>
            </a:r>
            <a:endParaRPr lang="en-US" sz="2794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детстве особенно влияет на будущего писателя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запоминаются сказки, приключения и истории о смелых героях. Они учат следить за сюжетом, замечать конфликт и понимать, почему персонаж поступает именно так.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удачной книги хочется изменить финал, придумать новую встречу или отправить героя в другое испытание. Так воображение впервые начинает работать как у автора, а не только как у читателя.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постепенно становится первой школой вкуса: ребёнок слышит живую речь, запоминает точные слова и чувствует, какие выражения звучат ярко, а какие — слишком общо.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текст ещё только пробует себя
</a:t>
            </a:r>
            <a:pPr algn="l" indent="0" marL="0">
              <a:lnSpc>
                <a:spcPct val="100000"/>
              </a:lnSpc>
              <a:buNone/>
            </a:pPr>
            <a:r>
              <a:rPr lang="en-US" sz="15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записи обычно появляются в обычной тетради: короткие заметки, смешные эпизоды, мини-диалоги и вымышленные приключения. На этом этапе важна не красота, а смелость начать.
</a:t>
            </a:r>
            <a:endParaRPr lang="en-US" sz="1795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записи: тетрадь, карандаш и черновик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Черновик как место для исправлений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от руки помогает медленнее думать над словом и сразу видеть, где нужно исправление. Черновик становится рабочим пространством, где идеи можно перечёркивать, сокращать и уточнять без страха ошибки.
</a:t>
            </a:r>
            <a:endParaRPr lang="en-US" sz="167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читателя к автору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чтение постепенно превращается в собственное письмо.
</a:t>
            </a:r>
            <a:endParaRPr lang="en-US" sz="151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ошибки начинающего автора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тексты часто оказываются слишком длинными: в них много повторов, лишних подробностей и фраз, которые не помогают развитию мысли. Из-за этого история теряет темп и звучит тяжеловато.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неточные слова. Когда автор выбирает слишком общие выражения, персонажи и события становятся менее живыми, а читателю труднее представить, что именно происходит.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финал показывает, что одной интересной идеи недостаточно. История должна быть собрана так, чтобы события вели к понятному и выразительному завершению.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не мешают учиться, а помогают увидеть, как текст держится на порядке, краткости и правке. Именно через неудачи приходит понимание литературной работы.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7809" y="1324100"/>
            <a:ext cx="4444047" cy="27906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тексты по мере роста опыта
</a:t>
            </a:r>
            <a:endParaRPr lang="en-US" sz="315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с практикой письмо становится точнее и собраннее.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делает текст короче, яснее и точнее; особенно заметен рост в сюжете, выборе слов и качестве финала.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этапами становления писателя, согласно теме презентации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будущему писателю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на полке, которая меняет взгляд
</a:t>
            </a:r>
            <a:pPr algn="ctr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автор часто становится первым незаметным учителем. Его книги показывают, как можно строить сцену, передавать характер и делать обычное событие интересным. Иногда достаточно одной сильной истории, чтобы захотелось взять тетрадь и попробовать написать свою.
</a:t>
            </a:r>
            <a:endParaRPr lang="en-US" sz="1005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литературы, который остаётся в памяти
</a:t>
            </a:r>
            <a:pPr algn="ctr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учитель помогает увидеть в тексте то, что не сразу заметно: удачную деталь, точное слово, слабое место в композиции. После такого разбора чтение уже не кажется прежним — оно превращается в внимательное наблюдение за тем, как устроен текст.
</a:t>
            </a:r>
            <a:endParaRPr lang="en-US" sz="1020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у окна с открытой книгой
</a:t>
            </a:r>
            <a:pPr algn="ctr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человека вдохновляют не только известные писатели, но и близкие, которые умеют рассказывать обычные события живо и образно. В такие моменты особенно ясно, что хорошая речь, как и книга, учит видеть детали и передавать их точно.
</a:t>
            </a:r>
            <a:endParaRPr lang="en-US" sz="10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писательская работа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вариант редко бывает окончательным: основная работа начинается после него, когда текст приходится пересматривать и улучшать.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Писательство держится на постоянной правке; вдохновение важно, но без переписывания текст остаётся сырым.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материалам презентации, 2026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Сочинения тренируют последовательность мысли, аккуратность формулировок и умение выражать идею без лишних слов. Именно в школе рождается привычка работать с текстом внимательно и ответственно.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школы и уроков литературы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литературы школьник учится видеть, как устроены сюжет, герой, конфликт и композиция. Это помогает не только читать, но и понимать, почему текст производит сильное впечатление.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замечает удачные образы, обращает внимание на слабые места и советует читать шире. Благодаря этому ученик начинает сравнивать разные тексты и точнее чувствовать язык.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рассказ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Идея, герой, место действия, конфликт, черновик, чтение вслух, сокращение, уточнение и окончательная версия.
</a:t>
            </a:r>
            <a:endParaRPr lang="en-US" sz="140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Правка развивает писательскую дисциплину: она учит замечать неточности, выбирать выразительные слова и не оставлять мысль в черновом виде.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как главная часть работы
</a:t>
            </a:r>
            <a:endParaRPr lang="en-US" sz="3156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вариант почти всегда требует проверки: автор убирает повторы, заменяет слишком общие слова точными и делает диалоги более естественными и живыми.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помогает увидеть главное: длинный, неровный текст становится собраннее, яснее и сильнее, когда лишние абзацы и подробности убраны.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читатели и первые отзывы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текст читают самые близкие люди — семья, друзья или одноклассники. Их реакция помогает понять, где история смешная, где затянутая, а где мысль требует пояснения.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отзывы важны не как оценка «хорошо» или «плохо», а как подсказка для автора. Если читателю интересно, значит, текст уже начинает работать.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отличается начинающий автор от опытного
</a:t>
            </a:r>
            <a:endParaRPr lang="en-US" sz="2781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меняется письмо с практикой и правкой.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Опытный автор лучше сокращает лишнее, точнее строит смысл и увереннее завершает текст.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презентации «Как я стал писателем (с сокращениями)»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 где лучше всего работается над текстом
</a:t>
            </a:r>
            <a:endParaRPr lang="en-US" sz="2791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 легче собираются в спокойной обстановке, когда ничто не отвлекает и можно сосредоточиться на одном абзаце или одной фразе.
</a:t>
            </a:r>
            <a:endParaRPr lang="en-US" sz="1351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стол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место помогает быстро начать работу: рядом тетрадь, план и всё, что нужно, чтобы не откладывать запись удачной мысли.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привычка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регулярные занятия полезнее редких длинных попыток. Так появляется устойчивый навык писать, перечитывать и постепенно улучшать текст.
</a:t>
            </a:r>
            <a:endParaRPr lang="en-US" sz="123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писать и что помогает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трудности и решения часто связаны напрямую: то, что мешает тексту, можно исправить отдельным приёмом.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внимательнее автор работает с текстом, тем меньше влияние ошибок, страха и повтора слов.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презентации «Как я стал писателем (с сокращениями)»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опытом исчезает лишняя многословность: автор начинает писать короче, но при этом точнее, потому что лучше понимает, какую мысль действительно важно донести.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стиль с опытом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появляется больше конкретных деталей и живых диалогов. Благодаря этому событие кажется не пересказанным, а увиденным глазами читателя.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Финалы становятся яснее и сильнее: вместо случайного завершения появляется продуманная концовка, которая связывает все части рассказа в одно целое.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постепенно перестаёт быть только подражанием любимым книгам. Он опирается на собственные наблюдения, и у автора появляется более самостоятельный голос.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уверенности в письме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растёт не сразу: она складывается из маленьких успехов, когда автор видит, что может закончить, исправить и улучшить свой текст.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делает письмо спокойнее и точнее, а страх ошибки постепенно уменьшается.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презентации «Как я стал писателем (с сокращениями)»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тем, кто хочет писать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читать разные жанры: сказки, рассказы, приключения и более серьёзные тексты. Чем шире чтение, тем богаче словарь, воображение и чувство языка.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наблюдать за людьми и событиями вокруг. Обычный разговор, смешная ситуация или точная деталь могут стать основой для интересного сюжета.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бояться черновика и уметь сокращать лишнее. Ошибки — это не конец работы, а её начало, потому что именно через них приходит опыт.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Писателем становятся через чтение, труд и сокращение лишнего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писателя начинается с чтения и продолжается через пробу, правку и терпение. Когда автор убирает лишнее и точно выбирает слова, текст становится яснее, сильнее и по-настоящему живым.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2026-05-19T05:15:11Z</dcterms:created>
  <dcterms:modified xsi:type="dcterms:W3CDTF">2026-05-19T05:15:11Z</dcterms:modified>
</cp:coreProperties>
</file>