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и их свойства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 порядка: формула, свойства и задачи комбинаторики.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 алгебре 10 класса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отличать выбор группы от упорядоченного перечисления. Именно поэтому сочетания встречаются в задачах о командах, карточках, тестах и наборах объектов, а также помогают считать варианты точно и без лишних переборов.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существует только при допустимом числе выбранных элементов; это основа корректного подсчёта.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сочетания в школьном курсе комбинаторики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0≤k≤n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при этом условии можно выбрать k элементов из n без повторений.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Перестановки, размещения и сочетания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видов комбинаторных выборок помогает быстро определить нужную формулу.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порядок не важен, число вариантов уменьшается: одинаковые по составу наборы не считаются разными.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комбинаторика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сколько существует способов выбрать k элементов из n, если порядок не важен.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формулы сочетаний в школьном курсе комбинаторики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92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C(n,k)=n!/(k!(n-k)!)
</a:t>
            </a:r>
            <a:pPr algn="l" indent="0" marL="0">
              <a:lnSpc>
                <a:spcPct val="9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считать число выборов без полного перечисления всех вариантов.
</a:t>
            </a:r>
            <a:endParaRPr lang="en-US" sz="592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получается формула сочетаний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упорядоченным выбором и выбором без порядка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555" y="1348925"/>
            <a:ext cx="2617440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 — это выбор из n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Паскаля каждая строка соответствует фиксированному n, а числа в ней — значениям C(n, k). Поэтому строка сразу показывает, сколько существует способов выбрать 0, 1, 2 и так далее элементов из одного набора.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числа складываются
</a:t>
            </a:r>
            <a:pPr algn="l" indent="0" marL="0">
              <a:lnSpc>
                <a:spcPct val="90000"/>
              </a:lnSpc>
              <a:buNone/>
            </a:pPr>
            <a:r>
              <a:rPr lang="en-US" sz="45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число треугольника Паскаля получается как сумма двух чисел над ним. Это выражается формулой C(n, k)=C(n-1, k-1)+C(n-1, k), которая удобно строит новые строки по уже известным значениям.
</a:t>
            </a:r>
            <a:endParaRPr lang="en-US" sz="1096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n=6 как пример
</a:t>
            </a:r>
            <a:pPr algn="l" indent="0" marL="0">
              <a:lnSpc>
                <a:spcPct val="90000"/>
              </a:lnSpc>
              <a:buNone/>
            </a:pPr>
            <a:r>
              <a:rPr lang="en-US" sz="47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строку n=6, можно увидеть последовательность C(6,0), C(6,1), C(6,2), C(6,3), C(6,4), C(6,5), C(6,6). Она наглядно демонстрирует и симметрию, и рост чисел к середине строки.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 и числа сочетаний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строки n=10 видно, как выборы концентрируются вокруг середины. Это типичная форма коэффициентов бинома Ньютона.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достигается в центре строки, а края всегда равны 1; распределение симметрично.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значения C(n, k) при фиксированном n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n=10 треугольника Паскаля; значения вычислены по формуле C(10, k)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близко к n, удобнее считать меньшую часть строки и использовать симметрию.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симметрии чисел сочетаний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92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C(n,k)=C(n,n-k)
</a:t>
            </a:r>
            <a:pPr algn="l" indent="0" marL="0">
              <a:lnSpc>
                <a:spcPct val="9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заменить выбор k элементов на выбор невыбранных элементов.
</a:t>
            </a:r>
            <a:endParaRPr lang="en-US" sz="5929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Граничные значения сочетаний
</a:t>
            </a:r>
            <a:endParaRPr lang="en-US" sz="2634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 выбрать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C(n, 0)=1 означает единственный способ не брать ни одного элемента. Такой результат естественно соответствует пустому выбору и образует левый край строки треугольника Паскаля.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всё множество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C(n, n)=1 показывает, что существует только один способ взять все элементы. Здесь не остаётся свободы выбора, поэтому это правый край строки Паскаля.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элемент или один пропуск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выбирают один элемент, имеем C(n, 1)=n; если не выбирают один элемент, то C(n, n-1)=n. Эти значения удобно запоминать как соседние края одной строки.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вычисления сочетаний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формула сочетаний работает для разных значений n и k, а также как быстро растёт число вариантов даже при небольшом увеличении числа объектов.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сочетаний растёт очень быстро: даже небольшое увеличение n заметно увеличивает количество вариантов выбора.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C(n, k)=n! /(k! (n-k)!) из школьной комбинаторики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выбор команды важен только состав группы, поэтому используют сочетания. Это позволяет отличить такой выбор от упорядоченного перечисления участников.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C(10,3)=120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вариантов выбрать тройку из десяти учеников, если порядок не учитывается.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коэффициентов бинома имеет чётко выраженную симметрию: значения растут к середине, а затем так же уменьшаются.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достигается в центре строки, что наглядно показывает концентрацию наибольших сочетаний около середины.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значений C(10, k)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C(10, k), вычисленные по формуле сочетаний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n=4 сумма коэффициентов строки равна 16, что совпадает с числом всех подмножеств множества из четырёх элементов.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суммы коэффициентов бинома Ньютона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2^n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 сумме всех сочетаний фиксированного n по всем k от 0 до n.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Рекуррентное свойство сочетаний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случая выбора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сочетание можно рассматривать через судьбу одного фиксированного элемента: он либо входит в набор, либо не входит. Эти две возможности полностью разбивают задачу на непересекающиеся случаи.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соседних значений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такого разбиения следует рекуррентное соотношение C(n, k)=C(n-1, k)+C(n-1, k-1). Оно позволяет находить новые значения, опираясь на уже известные соседние числа.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треугольником Паскаля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свойство лежит в основе построения треугольника Паскаля. В школьных вычислениях оно удобно для проверки результата и быстрого восстановления пропущенных значений.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сочетания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задачи и выбора формулы подсчёта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 задачах вероятности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Благоприятные исходы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комбинаторных моделях вероятность часто выражают через отношение числа благоприятных сочетаний к общему числу возможных сочетаний. Такой подход особенно удобен, когда порядок элементов не влияет на событие.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модели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сочетаний помогает строго описывать пространство исходов и избежать лишнего счёта одинаковых наборов. Это особенно важно в школьных задачах на вероятность, где требуется аккуратный подсчёт вариантов.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картами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нескольких карт из колоды важен только набор, который оказался на руках, а не очередность вытаскивания. Поэтому число исходов считают по формулам сочетаний, а не по правилам упорядоченного выбора.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395" y="2043977"/>
            <a:ext cx="4604661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сочетаниями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обычно возникают из-за неверного выбора модели подсчёта. Поэтому сначала нужно определить, что именно считается различным вариантом в условии задачи.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интерпретация условия задачи важнее механического вычисления: она определяет, какую формулу нужно применять.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комбинаторика; формула сочетаний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промежутке видно, что факториал быстро уходит далеко вверх, тогда как центральные сочетания растут значительно медленнее.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темпов роста подчёркивает, насколько сильно сочетания сокращают число вариантов по сравнению с упорядоченными перечислениями.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роста n! и C(n, k)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стандартным формулами n! и C(n, ⌊n/2⌋)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 — удобный язык выбора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позволяют точно считать варианты, когда порядок не важен. Их формула, симметрия, граничные и рекуррентные свойства делают решение задач на выбор, вероятность и подмножества ясным и системным.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2026-05-30T03:02:49Z</dcterms:created>
  <dcterms:modified xsi:type="dcterms:W3CDTF">2026-05-30T03:02:49Z</dcterms:modified>
</cp:coreProperties>
</file>