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Католический мир на подъёме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смещение центра и спор о будущем католицизма.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католицизм важен сегодня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объединяет около 1,36 млрд верующих и остаётся крупнейшей христианской конфессией. Его влияние сегодня определяется не только численностью, но и тем, где именно растёт община и как она отвечает на вызовы времени.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исторического пути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Рима к христианскому миру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христианские общины возникли внутри Римской империи и постепенно выработали собственные формы богослужения, управления и духовной жизни. Именно из этого раннего периода выросли традиции, которые позже объединились в католическую церковь.
</a:t>
            </a:r>
            <a:endParaRPr lang="en-US" sz="831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разделения и 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1054 года и Реформация XVI века изменили карту христианства и усилили конфессиональные границы. Католицизм ответил на вызовы через собственное обновление, миссии и укрепление церковной дисциплины.
</a:t>
            </a:r>
            <a:endParaRPr lang="en-US" sz="91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миссионерская активность охватила новые территории, а Второй Ватиканский собор придал католицизму более современный язык. Литургия, роль мирян и отношение к миру получили новое звучание.
</a:t>
            </a:r>
            <a:endParaRPr lang="en-US" sz="9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католиков больше всего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католического мира уже не совпадает с европейским центром прошлого: верующие распределены гораздо более неравномерно.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католичества смещён к Глобальному Югу, а Африка и Азия становятся зонами быстрого роста.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Annuario Pontificio / Vatican, оценка по регионам,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демографического сдвига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структура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чаще вовлекается в церковные инициативы, волонтёрство и образовательные программы. Там, где медианный возраст ниже, общины легче обновляются и дольше сохраняют активность.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новые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города усиливает значение приходов как центров общения, помощи и идентичности. В быстро растущих мегаполисах церковь нередко становится одной из немногих устойчивых социальных сетей.
</a:t>
            </a:r>
            <a:endParaRPr lang="en-US" sz="883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на Западе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демографическое старение и низкая рождаемость не дают резкого прироста. Поэтому там католические общины чаще сохраняют традиции, чем расширяются численно.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высокая 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Африки и Азии католические семьи чаще многодетны, чем в Европе. Это создаёт более широкую базу для прихожан, школ и приходской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католицизм расширяется на практике
</a:t>
            </a:r>
            <a:endParaRPr lang="en-US" sz="2151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Укоренение в местной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сегодня — это не только проповедь, но и долгий процесс укоренения общины. Новые приходы, перевод Библии и обучение катехизаторов помогают вере стать частью местной культуры.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местных лидеров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школы и семинарии формируют собственные кадры, а не зависят только от внешних миссионеров. Это делает общины устойчивее и снижает риск распада после ухода первых наставников.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вере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Катехизация помогает объяснять основы веры простым языком, понятным детям, подросткам и взрослым. Там, где есть регулярное обучение, участие в жизни прихода обычно оказывается глубже и стабильнее.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местных общин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именно миряне и местное духовенство поддерживают ежедневную работу приходов. Их роль особенно важна там, где не хватает священников и община должна действовать самостоятельно.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присутствие Церкви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школы дают не только знания, но и устойчивую среду воспитания. Для многих семей это важный аргумент в пользу доверия к Церкви и её долгосрочного присутствия в жизни детей.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исследовательские центры делают католические структуры заметными в сфере знаний и общественной экспертизы. Через них Церковь участвует в дискуссиях о морали, правах и социальной ответственности.
</a:t>
            </a:r>
            <a:endParaRPr lang="en-US" sz="954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Больницы, клиники и благотворительные центры связывают религиозную миссию с конкретной помощью. Когда церковь отвечает на боль и бедность, её авторитет выходит за пределы прихода.
</a:t>
            </a:r>
            <a:endParaRPr lang="en-US" sz="971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через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проекты укрепляют связь между верой и повседневной жизнью. Благодаря им католицизм воспринимается не как абстрактная доктрина, а как источник реальной поддержки.
</a:t>
            </a:r>
            <a:endParaRPr lang="en-US" sz="9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Собор, изменивший католический язык
</a:t>
            </a:r>
            <a:endParaRPr lang="en-US" sz="2151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Литургия на понятном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разрешил использовать национальные языки в литургии, чтобы богослужение стало понятнее верующим. Это сделало участие общин более осознанным и живым.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мирян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Миряне получили более заметную роль в церковной жизни, образовании и миссии. Это изменило саму структуру участия верующих и усилило ощущение общей ответственности.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к диалогу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собора расширили представление о диалоге с другими религиями и современным обществом. Католическая церковь стала чаще говорить не языком обороны, а языком сотрудничества.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не отменило традицию, а попыталось связать её с современными условиями. Именно поэтому собор стал точкой, от которой католицизм начал говорить с миром по-новому.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Понтификат, задающий тон времени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 милосердие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 сделал акцент на милосердии, простоте и внимании к тем, кто обычно остаётся на периферии. Его стиль общения оказался понятен и верующим, и людям вне церкви.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 моральный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Энциклика Laudato si’ связала экологию с нравственной ответственностью человека. Тема защиты общего дома вывела католический голос в международную повестку.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Братство и солидарность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Fratelli tutti Франциск говорил о братстве, солидарности и социальной разобщённости. Этот текст стал заметным не только в церковной среде, но и в общественных дискуссиях.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социальная повестка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активно обращается к темам бедности, миграции и неравенства. Благодаря этому понтификат воспринимается как попытка сделать религию участником глобального разговора о справедливости.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встречи стали одним из главных способов вовлекать молодых верующих в жизнь Церкви и соединять локальные общины с мировым католическим пространством.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Ватикан, Всемирные дни молодёжи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этом году начались Всемирные дни молодёжи, ставшие ключевым международным событием для католической молодёжи.
</a:t>
            </a:r>
            <a:endParaRPr lang="en-US" sz="14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цифровые коммуникации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Оперативный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телеканалы, сайты и официальные аккаунты позволяют быстро реагировать на события и объяснять позицию Церкви понятным языком, не ограничиваясь воскресной проповедью.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YouTube, подкасты и короткие видео помогают священникам, монахиням и мирянам говорить с молодой аудиторией в привычной цифровой среде, где внимание распределяется очень быстро.
</a:t>
            </a:r>
            <a:endParaRPr lang="en-US" sz="883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Онлайн-трансляции мессы, молитв и встреч делают участие возможным для тех, кто живёт далеко, болеет или временно не может прийти в храм лично.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Секуляризация: главный вызов на Западе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спад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религиозная принадлежность всё чаще становится личным выбором, а не нормой по умолчанию. Поэтому участие в обрядах и приходской жизни постепенно снижается.
</a:t>
            </a:r>
            <a:endParaRPr lang="en-US" sz="971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Польша, Филиппины и многие страны Африки показывают другой сценарий: вера остаётся заметной частью повседневности, семьи чаще передают её следующим поколениям, а общины сохраняют активность.
</a:t>
            </a:r>
            <a:endParaRPr lang="en-US" sz="971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Церкви это означает не один общий кризис, а разные модели будущего: где-то — адаптация к секулярной культуре, а где-то — поддержание быстрого роста.
</a:t>
            </a:r>
            <a:endParaRPr lang="en-US" sz="10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доверия и требования реформ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доверия усилили запрос на прозрачность, ответственность и защиту несовершеннолетних. В центре внимания — не только моральный авторитет, но и реальные механизмы контроля.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восстанавливается не заявлениями, а проверяемыми процедурами, внешним контролем и готовностью церковных структур признавать ошибки.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реформам и публичным требованиям к Церкви; 2020-е годы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многообразие и споры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13650" y="182070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континенты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Америка, Европа, Африка и Азия живут в разных исторических и социальных условиях, поэтому католическая практика заметно отличается по стилю богослужения и устройству приходской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13650" y="306465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остры споры о роли женщин, семейной этике и границах допустимого обновления, потому что эти темы напрямую связаны и с верой, и с повседневной жизнью.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55333" y="3064649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католики ждут более смелых реформ, другие настаивают на сохранении традиции. Этот разрыв не разрушает единство автоматически, но требует постоянного диалога.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55333" y="182070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обрядов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Церкви сосуществуют латинский обряд и восточные католические традиции, а также различные местные формы благочестия, которые придают католицизму культурную многослойность.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897026" y="2398168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служения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Пастырский стиль тоже вызывает дискуссии: кому-то ближе строгая дисциплина, кому-то — открытый и гибкий подход к людям, далёким от религиозной практики.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взаимопониманию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диалог начинается на уровне лидеров и постепенно переходит к совместным действиям на местах.
</a:t>
            </a:r>
            <a:endParaRPr lang="en-US" sz="8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Экуменизм и отношения с другими христианами
</a:t>
            </a:r>
            <a:endParaRPr lang="en-US" sz="2151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 православными и протестантами строится не только вокруг догматических различий, но и вокруг поиска языка, который помогает обсуждать общие ценности без взаимного давления.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сотрудничества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молитвы, богословские комиссии и гуманитарные инициативы создают практическое сотрудничество, где исторические разногласия не исчезают, но перестают быть единственной темой общения.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Экуменизм особенно заметен там, где христиане вместе помогают беженцам, бедным и пострадавшим от кризисов: общая работа часто сближает сильнее, чем формальные переговоры.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 глобальные проблемы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структуры действуют как крупная международная сеть: они не только высказываются о проблемах, но и организуют школы, приюты, пункты помощи и кампании солидарности.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участие Церкви там, где глобальная повестка соединяется с повседневной помощью людям: миграция, бедность и локальные проекты поддержки.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направлениям деятельности католических организаций; условная визуализация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сценария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 Юге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рост в Африке и Азии сохранится, католический мир ещё сильнее сместит центр тяжести на Юг, а местные церкви получат больше кадров, ресурсов и влияния.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усилении секуляризации в Европе и Северной Америке возможна стабилизация: численность верующих останется значительной, но станет меньше влиять на общественную норму.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падении доверия и замедлении реформ рост может ослабнуть даже там, где демография благоприятна. Тогда решающими станут образование, подготовка лидеров и способность к обновлению.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католическом мире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распространённых представлений помогает увидеть католический мир точнее: он не одинаков в разных регионах и меняется под влиянием истории, культуры и демографии.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католицизма сегодня — не в неизменности, а в способности соединять традицию с ответом на новые социальные условия.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тематике презентации; обобщение без числовых расчётов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сила, которая меняется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остаётся влиятельным не только из-за численности, но и благодаря способности говорить о бедности, миграции, образовании и экологии. Его будущее определяется сочетанием традиции, реформ и доверия.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2026-07-26T07:18:07Z</dcterms:created>
  <dcterms:modified xsi:type="dcterms:W3CDTF">2026-07-26T07:18:07Z</dcterms:modified>
</cp:coreProperties>
</file>