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392068"/>
            <a:ext cx="6115664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теорема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389672"/>
            <a:ext cx="612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прямого и обратного утверждений через логику и контрпример.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2930013" y="5451988"/>
            <a:ext cx="6400800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теорема в действии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теорема помогает понять, какие свойства действительно следуют друг из друга и где нужен контрпример или доказательство.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Утверждения вида «если… то…»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842828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Делимость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делится на 6, то оно обязательно делится на 3, потому что шестерка содержит тройку как множитель. Это удобный пример для проверки направления утверждения.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498085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четырёхугольник является прямоугольником, то все его углы прямые. Здесь свойство фигуры сразу связано с её определением, поэтому вывод получается без лишних шагов.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153339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треугольник равнобедренный, то у него два равных угла. Такое утверждение показывает, как из одного признака можно получить другое, связанное с ним свойство.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обратная теорема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теорема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теорема записывается так: если выполняется условие A, то следует вывод B. Она показывает направление рассуждения от причины к следствию.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теорема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теорема меняет части местами: если верно B, то верно A. Нужно проверять её отдельно, потому что логика в обратном направлении может не сработать.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совпадают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прямое утверждение истинно, а обратное — нет. Тогда между ними нельзя ставить знак равенства по смыслу, даже если слова похожи.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же верны оба направления, утверждения называют равносильными. В этом случае каждое можно использовать вместо другого без потери смысла.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обратное утверждение
</a:t>
            </a:r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обратного утверждения на примерах и контрпримерах.
</a:t>
            </a:r>
            <a:endParaRPr lang="en-US" sz="227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контрпример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726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делает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Контрпример — это отдельный случай, который сразу опровергает общее утверждение. Он не доказывает всё, но показывает, что хотя бы один пример нарушает правило.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9615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искать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опровергнуть фразу «если число чётное, то оно делится на 4», достаточно найти чётное число, которое не делится на 4. Подойдут 2 или 6.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142566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одного примера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найден хотя бы один контрпример, общее утверждение уже не может быть верным. Поэтому один точный пример иногда важнее длинного списка случаев.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Делимость: прямая и обратная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делимость на 3 не гарантирует делимость на 6: обратное утверждение ломается уже на простых 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утверждение истинно, второе — ложно. Для обратного достаточно контрпримера: число 3 делится на 3, но не на 6.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делимости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простых числах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коротких утверждений и сразу увидим, где обратное верно, а где нет.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истинное прямое утверждение имеет истинную обратную форму. Чаще всего это нужно проверять отдельно на простых числах.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делимости и чётности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обратная теорема тоже верна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05657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утверждение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все углы равны 90°. Это не просто случайное свойство, а часть самого определения фигуры, поэтому прямое утверждение здесь надёжно и всегда выполняется.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5731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тоже верно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четырёхугольника все углы прямые, то он является прямоугольником. Значит, обратное утверждение тоже верно и не требует отдельного исключения.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65803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оба направления истины совпадают, свойства фигуры можно использовать взаимозаменяемо. Это и есть равносильность — очень удобная ситуация в геометрии.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835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и равные стороны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ромба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 — это четырёхугольник, у которого все стороны равны. Такое определение удобно тем, что сразу выделяет фигуру по одному признаку и помогает узнавать её на чертежах.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02608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Верное обратное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четырёхугольника все стороны равны, то он является ромбом. Здесь обратное утверждение совпадает по смыслу с прямым, поэтому оба направления работают одинаково.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093433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совпадение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показывает, что свойства фигур могут не только следовать из определения, но и сами его полностью описывать. Такие пары утверждений называют равносильными.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726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равнобедренного треугольника две боковые стороны равны, поэтому углы при основании тоже равны. Это свойство помогает узнавать фигуру по её углам, а не только по сторонам.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9615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утверждение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треугольнике два угла одинаковые, то напротив них лежат равные стороны. Значит, такой треугольник можно сразу отнести к равнобедренным, даже если стороны не подписаны.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142566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прямое и обратное утверждения оба верны, поэтому их можно использовать как взаимную проверку. Это хороший пример равносильности, который часто встречается в школьной геометрии.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Необходимое и достаточное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842828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необходимо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Необходимое условие отвечает на вопрос: без чего утверждение не может быть верным. Если его нет, нужный вывод не получится, даже если другие признаки присутствуют.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498085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достаточно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условие отвечает на вопрос: чего уже хватает для вывода. Когда оно выполнено, можно уверенно сделать заключение, не проверяя остальные возможные признаки.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153339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делимостью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числа, делящегося на 6, делимость на 3 необходима: без неё деление на 6 невозможно. Но этого недостаточно, потому что число может делиться на 3 и не делиться на 6.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Равносильные утверждения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95325" y="3165622"/>
            <a:ext cx="3278023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прямое утверждение и его обратное оба истинны, они описывают одну и ту же ситуацию с разных сторон. Тогда их можно свободно заменять друг другом.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56990" y="3165622"/>
            <a:ext cx="3278023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геометрии так часто работают определения фигур: одно свойство помогает узнать фигуру, а другое — проверить, действительно ли перед нами именно она.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218652" y="3165622"/>
            <a:ext cx="3278023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Равносильность особенно полезна при решении задач: если найдено удобное формулирование, можно перейти к нему без потери смысла и продолжать рассуждение уже в более простой форме.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 или нет: сравнение утверждений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не каждое прямое утверждение имеет равносильное обратное. Это помогает сразу отделять определения и свойства от односторонних признаков.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означает равносильность, ноль — только одностороннюю связь. Самые надёжные пары здесь связаны с определениями фигур.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школьным примерам из темы «Обратная теорема»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88671"/>
            <a:ext cx="6228408" cy="209750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истинных и ложных обратных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где обратное утверждение сохраняет истину, а где появляется контрпример. Это удобный способ самопроверки перед доказательством.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делимости обратное может быть ложным, а в геометрии свойства фигуры часто образуют равносильные пары.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школьным примерам из темы «Обратная теорема»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Контрапозиция как ещё один способ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исходное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запишите исходную фразу в форме «если A, то B». Так проще увидеть, что именно считается условием, а что — выводом, и не перепутать части.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обратное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поменяйте части местами и получите обратное утверждение. После этого проверьте его на простых примерах, чтобы понять, действительно ли оно всегда верно.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контрпример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найден пример, где B есть, а A нет, это контрпример. Он сразу показывает, что обратное утверждение неверно и дальнейшее доказательство не требуется.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Перейти к доказательству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контрпримера нет, нужно уже строго доказывать утверждение. В математике отсутствие примера противоречия ещё не означает истину, поэтому проверка должна быть полной.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Контрапозиция и смысл отрицания
</a:t>
            </a:r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не должно подменять вывод: контрапозиция сохраняет смысл, а случайное отрицание — нет.
</a:t>
            </a:r>
            <a:endParaRPr lang="en-US" sz="227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первые два задания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95324" y="3248025"/>
            <a:ext cx="3286125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 1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задании обратное утверждение неверно: число 2 чётное, но на 10 не делится. Такой пример сразу показывает, что свойство «чётное» слишком широкое.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40237" y="3248025"/>
            <a:ext cx="3286125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 2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задании обратное утверждение верно: если в треугольнике два угла равны, то он равнобедренный. Здесь условие и вывод действительно совпадают по смыслу.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210549" y="3248025"/>
            <a:ext cx="3286125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проверке полезно каждый раз задавать два вопроса: можно ли найти контрпример и не является ли обратное уже известным определением или признаком фигуры.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геометрия и контрапозиция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842828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 3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противоположные стороны равны, значит обратное утверждение тоже верно: если у четырёхугольника равны противоположные стороны, это прямоугольник не всегда, поэтому нужно быть внимательным к формулировке.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498085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осторожность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важно не перепутать свойства разных фигур. Равные противоположные стороны могут встречаться и у других четырёхугольников, поэтому перед выводом всегда проверяют полное определение.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153339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 4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Контрапозиция к фразе «если число делится на 6, то делится на 3» звучит так: «если число не делится на 3, то оно не делится на 6».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 работать с обратной теоремой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Работая с обратной теоремой, сначала отделяйте условие от вывода, затем проверяйте обратное на примерах. Если нужно, ищите контрпример или доказывайте равносильность через контрапозицию.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2026-07-27T05:17:48Z</dcterms:created>
  <dcterms:modified xsi:type="dcterms:W3CDTF">2026-07-27T05:17:48Z</dcterms:modified>
</cp:coreProperties>
</file>