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и закономерности размещения животных на Земле: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расселялись под влиянием климата, барьеров и деятельности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науки о размещении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Зоогеография возникла в XIX веке благодаря трудам Дарвина и Уоллеса. Их исследования заложили основы картирования ареалов животных, опираясь на глобальные экспедиции и открытия.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территории покрыты снегом и льдом круглый год. Здесь обитают белые медведи, которые приспособились к холоду, а также моржи, использующие ледяные поля для отдыха.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зонах преобладают леса и луга. Лисицы охотятся в ночное время, кабаны роют землю в поисках кореньев, а зайцы-русаки быстро убегают от врагов.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умеренных широт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Жаркий и влажный климат тропиков создает условия для слонов, львов и ярких попугаев. Здесь экваториальные леса богаты разнообразием видов, адаптированных к постоянной сырости.
</a:t>
            </a:r>
            <a:endParaRPr lang="en-US" sz="972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животные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их животный мир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представляет собой обширный регион с волками, бурыми медведями и различными птицами. Эта область отличается разнообразием ландшафтов — от тундры до степей.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Палеарктика и ее обитатели
</a:t>
            </a:r>
            <a:endParaRPr lang="en-US" sz="1261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Африке к югу от Сахары обитают жирафы, слоны и многочисленные антилопы. Этот регион знаменит своими саваннами и богатым животным миром.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Африка: Эфиопская область
</a:t>
            </a:r>
            <a:endParaRPr lang="en-US" sz="1225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Австралия отделена океанами, тут живут коалы и кенгуру. Эти сумчатые животные — результат длительной эволюции в изоляции от других континентов.
</a:t>
            </a:r>
            <a:endParaRPr lang="en-US" sz="919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Австралийская уникальность
</a:t>
            </a:r>
            <a:endParaRPr lang="en-US" sz="1195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зоогеографические области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32350"/>
            <a:ext cx="4332300" cy="20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зоогеографических областей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животные, климат и размер областей, отражая разнообразие и особенности каждого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животном мире связаны с климатом и изоляцией регионов.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размещение животных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барьеры, такие как горы и океаны, изолируют популяции, способствуя видообразованию и эндемизму.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Враги и конкуренты ограничивают распространение видов, создавая конкуренцию или угрожающую среду.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пищи и воды влияет на плотность населения животных и их миграционные маршруты.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 условия жизни, включая температуру и осадки, что формирует подходящую среду для каждого вида.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видов млекопитающих по материкам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лидирует по биоразнообразию млекопитающих благодаря разнообразию экосистем и тропическому климату.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число видов связано с разнообразием среды и ресурсами материков.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реестр млекопитающих,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Плейстоценовый ледниковый период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Замерзшие зоны расширялись, ареалы крупных животных сокращались, приводя к массовым вымираниям.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потепления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мигрировали в более северные и горные районы, расширяя свои ареалы.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Голоцен — современный период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адаптировались к изменчивым климатическим условиям, используя новые экологические ниши.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Антропоцен и климатические изменения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человека усиливает изменения, вызывая новые вызовы для животного мира.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 климата и их влияние на фауну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 как причина изоляции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 пустыни служат естественными преградами, ограничивая перемещение животных и влияя на их эволюцию в изоляции.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изолировали Австралию, позволив развиться уникальным видам сумчатых, таких как коала и тасманийский дьявол.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миграций животных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совершают длительные перелёты между континентами для размножения и питания, поддерживая генетическое разнообразие.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миграция гну в Африке связана с поиском свежих пастбищ и водных ресурсов в течение года.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преодолевает тысячи километров от океанов к рекам для нереста, обеспечивая выживание потомства.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распространение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перемещал животных в новые регионы, например, кроликов и верблюдов завезли в Австралию, что вызвало серьезные экологические изменения и нарушение баланса экосистем.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Завоз мускусной крысы в Евразию для звероводства привел к появлению инвазивных видов, угрожающих местной фауне и приводящих к исчезновению некоторых видов в их естественных условиях.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исчезновения видов из-за человеческого воздействия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вымирания — интенсивное сельское хозяйство, урбанизация и загрязнение окружающей среды, усилившиеся в последние столетия.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вымерших видов связан с масштабным вмешательством человека в природные экосистемы и потерей их местообитаний.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новых видов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биологических и географических исследованиях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Эндемики: уникальные виды и их происхождение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Лемуры на Мадагаскаре существуют исключительно здесь, благодаря долгой изоляции острова от других континентов и особенностям местных экосистем.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Галапагосские острова стали домом для морских игуан и гигантских черепах, виды которых развивались отдельно от материковой фауны и приспособились к специфическим условиям.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и разнообразие среды способствовали накоплению уникальных видов, которые не встречаются более нигде на планете, что подчеркивает важность их охраны.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хранить воду и питательные вещества в горбах, что позволяет им долгое время обходиться без воды и питаться скудной пищей в жарких пустынях. Такие адаптации обеспечивают им выживание в сложных климатических условиях.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и пустынные выживания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покрыт густой шерстью и имеет толстый слой подкожного жира, который прекрасно сохраняет тепло. Эти особенности помогают ему выживать в экстремально холодном арктическом климате, охотясь на морских млекопитающих.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и холод Арктики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Рыба-муджина способна дышать кожей, что дает преимущество в болотах с низким содержанием кислорода в воде. Такая физиологическая особенность позволяет ей обитать в условиях, где большинство других рыб погибают.
</a:t>
            </a:r>
            <a:endParaRPr lang="en-US" sz="942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Рыба-муджина и дыхание в болотах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адаптации животных к разным условиям
</a:t>
            </a:r>
            <a:endParaRPr lang="en-US" sz="23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как фактор распространения животных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развитию признаков, максимально подходящих для конкретных условий среды, что расширяет возможности животных к распространению.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Дарвиновские вьюрки на Галапагосах эволюционировали разные виды в зависимости от доступных источников пищи, демонстрируя влияние среды на видообразование.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позволяет животным изменять поведение и физиологию, что способствует приспособлению к новым средам и формированию биологического разнообразия.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кошки Азии и Африки адаптировались к разнообразным условиям саванн и лесов, что поддерживает их успешное существование и распространение.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638951"/>
            <a:ext cx="4332300" cy="22107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размещения животных: миграция, оседлость, кочевничество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формы размещения животных с примерами и преимуществами каждой из них. Источник: Биологический словарь, 2022.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формы размещения обеспечивают животным выживание в меняющихся условиях среды и способствуют поддержанию биоразнообразия.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словарь, 2022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видов и биоразнообразия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помогает сохранить популяции белых журавлей и дальневосточных леопардов. Такие меры обеспечивают безопасные условия и поддержку видов, находящихся под угрозой.
</a:t>
            </a:r>
            <a:endParaRPr lang="en-US" sz="1255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видов в Красную книгу и международная координация усилий способствуют предотвращению вымирания и восстановлению численности редких животных по всему миру.
</a:t>
            </a:r>
            <a:endParaRPr lang="en-US" sz="1287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944" y="1845684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1943" y="3527269"/>
            <a:ext cx="339413" cy="38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методы изучения и перспективы сохранения животных
</a:t>
            </a:r>
            <a:endParaRPr lang="en-US" sz="2253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GPS-трекеры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отслеживания передвижений животных позволяют изучать миграционные маршруты и поведение в естественной среде с высокой точностью.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анализ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ДНК помогает выяснить родственные связи и выявить генетическое разнообразие внутри и между популяциями.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усилий стран обеспечивает эффективную защиту экосистем и видов, мигрирующих через границы нескольких государств.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могут помочь восстанавливать исчезающие виды и улучшать состояние их популяций с помощью генетических технологий.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и необходимость охраны животного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Размещение животных обусловлено историей, природой и деятельностью человека. Сохранение биоразнообразия — ключ к устойчивому развитию и сохранению природного баланса планеты.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2026-05-08T22:26:42Z</dcterms:created>
  <dcterms:modified xsi:type="dcterms:W3CDTF">2026-05-08T22:26:42Z</dcterms:modified>
</cp:coreProperties>
</file>