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океаны: английские слова для карты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7 континентов и 5 океанов на английском языке.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эту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континентов и океанов помогают читать карты, выполнять задания на орфографию и уверенно отвечать устно. Это базовая географическая лексика, где особенно важно запомнить заглавные буквы и правильное написание сложных слов.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 continent и ocean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 означает «океан» и относится к огромным водным пространствам Земли. В английских предложениях это слово тоже часто встречается во множественном числе: continents and oceans, the oceans of the Earth.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Continent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Continent означает «континент» или «материк» и обозначает крупный участок суши. В учебных текстах это слово часто используется во множественном числе, когда говорят о континентах мира на карте.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континентов: английские названия и написание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русский и английский варианты и заметить особенности орфографии.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 короткое и удобное для запоминания; Antarctica выделяется длиной; Europe требует внимания к написанию и произношению.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географическая лексика по теме карты мира; общеупотребительные английские названия континентов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океанов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сравнение океанов по площади и помогает визуально увидеть их порядок от большего к меньшему.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Pacific Ocean заметно превосходит остальные, а Arctic Ocean является самым маленьким. Названия из двух слов удобно выделяются отдельно при запоминании.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школьное представление о соотношении размеров океанов; схема для учебной визуализации, без точных статистических значений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Asia: самый большой континент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 — короткое слово, которое ученики быстро узнают на карте. При этом важно всегда писать его с заглавной буквы, даже если слово кажется простым и знакомым.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континенте находятся China, India и Japan, поэтому слово Asia часто встречается в школьных примерах. Оно помогает читать карту и связывать название континента с крупными странами.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 удобно использовать в первых упражнениях по работе с картой мира. Ученики учатся находить континент, читать подпись вслух и соотносить её с географическим объектом.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на изображении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подходит карта Азии с крупной подписью Asia и несколькими известными странами. Такое изображение поддерживает запоминание и делает задание более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Europe: полезное слово для карт и путешествий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легко находить many countries, seas and mountain ranges. Это делает континент удобным для чтения карты и повторения географических терминов на английском языке.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Europe удобно запоминать вместе с лексикой country, capital, city and border. Так ученик быстрее строит простые предложения и лучше понимает короткие тексты по теме.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учебных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 часто встречается в заданиях о странах, столицах, городах и путешествиях. В таких текстах континент помогает описывать место, маршрут и принадлежность к определённому региону.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 начинается с буквы E, но читается не так, как ожидают русскоязычные ученики. Поэтому важно не только увидеть слово на карте, но и несколько раз проговорить его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431" y="1796650"/>
            <a:ext cx="2248339" cy="1758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жаркий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Africa в школьных учебниках часто появляется рядом со словами desert и climate. Примером служит the Sahara Desert, где легко показать, как название континента связано с природными условиями.
</a:t>
            </a:r>
            <a:endParaRPr lang="en-US" sz="96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линия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Africa удобно рассматривать вместе с the Nile River и the equator. Такой материал помогает ученикам запомнить континент через знакомые географические объекты и простые английские подписи.
</a:t>
            </a:r>
            <a:endParaRPr lang="en-US" sz="100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Africa также связана с темами animals and rivers, поэтому её часто используют в заданиях о природе. Континент легко узнаётся на карте, а слово Africa обычно не вызывает трудностей при письме.
</a:t>
            </a:r>
            <a:endParaRPr lang="en-US" sz="106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Africa: континент природы и климата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 America and South America: два длинных названия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эти названия важны как образцы составных географических терминов. Они учат замечать структуру слова и не забывать о заглавных буквах.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South America часто связывается с Brazil, Argentina and the Andes. Такие примеры делают название понятным и показывают, как континент используется в учебных текстах.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 America включает Canada, the USA and Mexico. Это помогает запомнить континент через известные страны и сразу видеть его место на карте мира.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 America и South America состоят из двух слов, поэтому требуют особого внимания к орфографии. В каждом названии оба слова пишутся с заглавной буквы.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and Oceania in English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 — название и континента, и страны. В английском языке форма слова совпадает, поэтому важно понимать смысл по контексту и по карте.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Oceania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регион часто называют Oceania. Это слово помогает увидеть не только материк Australia, но и множество островов, которые входят в состав региона.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Oceania можно встретить New Zealand, Papua New Guinea and many islands. Такие примеры делают тему наглядной и помогают связать название с конкретными объектами.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полезно различать island и islands, continent и continents. Это простое сравнение помогает лучше понимать тексты и подписи на учебной карте.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Antarctica: the coldest continent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полностью покрыта льдом, поэтому её легко узнают на карте по белому цвету и суровому климату. В английском языке важно запомнить написание Antarctica с буквой c и окончанием -ica.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этого континента подходят слова snow, ice, cold, penguins, scientists и research station. Они помогают связать географию с темами природы, погоды и научных исследований.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не имеет постоянного населения, поэтому в учебных текстах её часто показывают как место для науки и наблюдений. Это отличает её от других континентов и делает тему особенно запоминающейся.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картой удобно искать самый южный материк и подписывать его словом Antarctica. Такое упражнение тренирует чтение, орфографию и умение связывать английское слово с изображением.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read a world map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картой мира: поиск материков и океанов, чтение названий, проверка орфографии и заглавных букв.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Capital letters in geographical names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названиях заглавная буква почти всегда обязательна, а в составных названиях с заглавной пишутся оба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чем точнее географическое название, тем внимательнее нужно следить за заглавными буквами.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написания географических названий в английском языке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перевод, написание и короткий признак каждого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Arctic Ocean и Southern Ocean требуют особого внимания: их труднее запомнить по расположению и написанию.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лексика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океанов: английские названия и ключевые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classroom phrases for this topic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is Asia и That is the Pacific Ocean помогают назвать объект на карте и сразу связать слово с изображением. Это удобная модель для короткого ответа у доски.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are seven continents и There are five oceans подходят для повторения числительных и множественного числа. Они делают тему полезной не только для географии, но и для грамматики.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North America is north of South America и Antarctica is in the south тренируют слова north и south. Такие фразы показывают, как объяснять расположение объектов простыми словами.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помогают говорить о крупнейшем и самом маленьком объекте без сложных выражений. Это удобно при чтении карты, когда нужно быстро назвать отличия между материками и океанами.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полными фразами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с this, that, there is и there are учат строить законченные предложения. Они делают ответы более уверенными и помогают использовать новую лексику в 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often confuse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лучше сравнивать рядом: так проще заметить разницу в значении, длине слова и написании.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переводом, а с похожими формами и пропуском заглавной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затруднений по теме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remember the names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повторения: от общего списка континентов и океанов к группировке по словам и закреплению на карте.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and pronunciation points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Antarctica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легко перепутать середину и окончание, поэтому его лучше читать по слогам. Так проще удержать букву c и длинную форму Antarctica без пропусков.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важно запомнить целиком: оно начинается с E, но звучит не так, как ожидают многие ученики. Полезно повторять его медленно и отдельно от русского варианта.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Pacific и Atlantic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океанов выглядят похоже, но отличаются первыми буквами и длиной. При чтении стоит сначала найти знакомую часть слова, а затем проверить полное написание.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 and spelling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ocean звучание короче, чем написание, поэтому полезно сравнивать звук и буквы отдельно. Короткая проверка по слогам помогает избежать ошибок в диктанте.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повторение: 7 continents and 5 oceans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весь материал урока в одном месте: название, перевод и особенность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названия континентов и океанов нужно писать с заглавной буквы, а составные формы требуют внимания к каждому слову.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world map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topic teaches in English class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географию и английский язык: ученики учатся узнавать континенты и океаны на карте, правильно читать их названия и уверенно использовать заглавные буквы в речи и письме.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2026-05-30T18:50:18Z</dcterms:created>
  <dcterms:modified xsi:type="dcterms:W3CDTF">2026-05-30T18:50:18Z</dcterms:modified>
</cp:coreProperties>
</file>