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изменяются языки: почему речь не остается прежней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живет вместе с людьми и меняется каждый день.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история, развитие, изменения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имеет долгую историю и развивался под влиянием других языков, школьного обучения, торговли, науки и новых предметов быта. Его изменения показывают, как меняется сама жизнь общества, а не только отдельные слова и правила письма.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меняется в языке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 ударение в словах со временем могут звучать по-другому. Иногда старые варианты исчезают, а новые становятся привычными для большинства говорящих.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85821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тоже меняется: часть старых написаний уходит, а новые правила закрепляются в словарях и учебниках после длительного употребления в речи.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701642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получить новое значение. Так, «мышь» теперь связано не только с животным, а «окно» — еще и с экраном компьютера.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17464" y="1641700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 старые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появляются для новых предметов и действий, а устаревшие слова постепенно выходят из активной речи. Например, «перст» заменилось словом «палец», а «лайкать» стало массовым с интернетом.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новые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новые слова связаны с тем, что люди начинают иначе работать, учиться и общаться.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обновления языка — новые реалии жизни, особенно техника и интернет.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русского языка; данные представлены как учебная диаграмма, 2025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826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Заимствования: слова, пришедшие из других языков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новых реалий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слова часто называют предметы и явления, которых раньше не было в повседневной жизни людей: «футбол», «интернет», «смартфон». Они быстро входят в речь, если удобно обозначают новое.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другие языки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пришли не напрямую, а через другие языки. Так, в русском языке есть заимствования, которые распространялись через французский, немецкий и другие языковые контакты.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и привычные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заимствованные слова давно стали обычными и уже не воспринимаются как чужие. К ним относятся, например, «школа» и «тетрадь», которые прочно вошли в русский язык.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 помогают быстро назвать новые профессии, игры, технологии и способы общения. Если в языке нет точного слова, новое название появляется особенно легко и быстро.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48" y="2157845"/>
            <a:ext cx="251569" cy="2012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5100" y="2132538"/>
            <a:ext cx="251569" cy="2515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1852" y="2132538"/>
            <a:ext cx="251569" cy="2515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 получают новые значения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48348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«Мышь»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стало обозначать не только животное, но и удобное устройство для управления компьютером. Новое значение появилось вместе с новой техникой и стало очень распространенным.
</a:t>
            </a:r>
            <a:endParaRPr lang="en-US" sz="1121" dirty="0"/>
          </a:p>
        </p:txBody>
      </p:sp>
      <p:sp>
        <p:nvSpPr>
          <p:cNvPr id="9" name="Text 3"/>
          <p:cNvSpPr txBox="1"/>
          <p:nvPr/>
        </p:nvSpPr>
        <p:spPr>
          <a:xfrm>
            <a:off x="3395100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«Вирус»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это слово прежде всего связывали с болезнью. Теперь оно также означает вредоносную программу, которая может нарушать работу компьютера и похищать данные.
</a:t>
            </a:r>
            <a:endParaRPr lang="en-US" sz="1121" dirty="0"/>
          </a:p>
        </p:txBody>
      </p:sp>
      <p:sp>
        <p:nvSpPr>
          <p:cNvPr id="10" name="Text 4"/>
          <p:cNvSpPr txBox="1"/>
          <p:nvPr/>
        </p:nvSpPr>
        <p:spPr>
          <a:xfrm>
            <a:off x="6541852" y="2677125"/>
            <a:ext cx="2353726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«Окно»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сохранило старое значение, но получило и новое: окно на экране компьютера. Такой перенос помогает языку точно описывать современный мир без длинных объяснений.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1926809"/>
            <a:ext cx="5426700" cy="18434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слова и их современные варианты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старые слова постепенно заменяются более привычными современными вариантами.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делает повседневную речь проще и понятнее, поэтому редкие старые слова уступают место более частым современным.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исторические словари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новое слово входит в язык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 появления нового явления до закрепления в речи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произношения и ударения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764175" y="1268375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меняются постепенно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языка одни звуки исчезают, а другие начинают звучать иначе. Такие изменения не происходят сразу: они накапливаются в речи многих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64175" y="2445813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смещаться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словах ударение со временем переходит на другой слог. Сначала сосуществуют разные варианты, а затем один из них становится основным в литературной норме.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64175" y="3623256"/>
            <a:ext cx="3125400" cy="107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фиксируют норму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помогают выбрать правильное произношение и ударение. Но живой язык часто меняется раньше, чем новое правило успевает попасть в словарь.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языковые изменения распространяются среди людей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удачное слово быстро проходит путь от шутки до привычной части речи.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общение, тем быстрее новшество выходит за пределы одной группы и может стать нормой.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модель распространения языковых новшеств по материалам школьного курса русского языка, 2025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2" y="995000"/>
            <a:ext cx="4153477" cy="3967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 мессенджеры как ускорители языковых изменений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711689" y="133028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мессенджерах люди пишут коротко и отвечают почти мгновенно, поэтому сокращения и новые выражения распространяются очень быстро. Форма сообщения часто важнее строгой книжной нормы.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11689" y="2504155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привычки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Смартфоны, мемы, хештеги и эмодзи создают новые способы передавать мысли и эмоции. Вместе с ними в язык входят глаголы вроде «гуглить», «чатиться» и «постить».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11689" y="3678030"/>
            <a:ext cx="3845400" cy="9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проверяет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новое выражение удобно и понятно, его подхватывают другие пользователи, а затем оно выходит за пределы интернета. Так язык меняется не по приказу, а по привычке носителей.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некоторые слова исчезают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вещь 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предмет или занятие перестают быть частью повседневной жизни, слово, которое их называло, начинает встречаться реже и выходит из активной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слова сохраняются в книгах, исторических текстах и музеях. Они помогают понять прошлую жизнь, даже если в обычном разговоре уже не употребляются.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слово или 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старое слово либо полностью забывается, либо уступает место более привычному современному варианту, как это произошло со словами «лучина» и «ямщик».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изменения языка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чаще всего рождаются там, где появляются новые способы общения, работы и отдыха. Именно поэтому язык особенно быстро реагирует на перемены в повседневной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оказывают технологии и массовая коммуникация. Школа и книги действуют медленнее, но помогают сохранять нормы и делать речь точнее.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о языковых изменениях в современном русском языке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языка тоже меняются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формы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истории языка одни окончания и формы постепенно уходили, а другие становились привычными. Это происходило не сразу: сначала появлялся вариант в речи, а потом он закреплялся.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Обновляется орфография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слов тоже не остается неизменным. С течением времени часть написаний упрощается, чтобы письмо было понятнее и удобнее для всех, кто пользуется языком.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следует за речью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 не придумывают правила заново, а фиксируют то, что уже долго и широко используется в грамотной речи. Так язык сохраняет порядок, но не замирает.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Варианты не равны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существуют несколько способов сказать одно и то же. Со временем один вариант становится основным, а другой уходит в историю или остается редким.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133" y="2046575"/>
            <a:ext cx="175320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5783" y="2046576"/>
            <a:ext cx="1753205" cy="1885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и говоры: язык в разных регионах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97960" y="21826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«Поребрик» рядом с «бордюром»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городе прохожий попросит показать поребрик, а в другом — бордюр. Оба слова понятны, но звучат по-разному, потому что региональные речевые традиции складывались отдельно и сохранили собственные привычки.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речь хранит местную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Диалекты не мешают людям понимать друг друга, зато напоминают о прошлом языка. В них могут жить старые слова, особые произношения и привычные местные выражения, которые редко встретишь в учебнике.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" y="1179428"/>
            <a:ext cx="5597100" cy="34582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слова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5972125" y="125957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прожить короткую или очень долгую жизнь: всё зависит от того, насколько оно удобно и нужно людям в повседневном общении.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972125" y="3065025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новых слов быстро входит в норму и остается надолго. Другие исчезают, если перестают быть полезными или не приживаются в речи.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за развитием лексики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89" y="1319048"/>
            <a:ext cx="216825" cy="24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9128" y="1349325"/>
            <a:ext cx="234000" cy="18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101" y="3314502"/>
            <a:ext cx="234000" cy="23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7715" y="3307599"/>
            <a:ext cx="216825" cy="247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ученые изучают изменения языка
</a:t>
            </a:r>
            <a:endParaRPr lang="en-US" sz="2800" dirty="0"/>
          </a:p>
        </p:txBody>
      </p:sp>
      <p:sp>
        <p:nvSpPr>
          <p:cNvPr id="12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611600" y="1319038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Лингвисты читают летописи, письма и книги прошлых веков, чтобы увидеть, какие слова, формы и написания использовались раньше и как менялась норма.
</a:t>
            </a:r>
            <a:endParaRPr lang="en-US" sz="1173" dirty="0"/>
          </a:p>
        </p:txBody>
      </p:sp>
      <p:sp>
        <p:nvSpPr>
          <p:cNvPr id="14" name="Text 3"/>
          <p:cNvSpPr txBox="1"/>
          <p:nvPr/>
        </p:nvSpPr>
        <p:spPr>
          <a:xfrm>
            <a:off x="4414613" y="1319025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сравнивают современную разговорную речь с письменными источниками. Так можно заметить, какие варианты становятся привычными, а какие постепенно исчезают.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611600" y="3307612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справочники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словарей помогает понять, когда новое произношение или написание уже признано нормой. Это показывает, что язык меняется шаг за шагом.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4414613" y="3307600"/>
            <a:ext cx="3000900" cy="12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Корпусы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4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корпуса дают возможность быстро подсчитать, как часто слово встречалось в разные эпохи. По таким данным видно, что языковые изменения накапливаются постепенно.
</a:t>
            </a:r>
            <a:endParaRPr lang="en-US" sz="11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историю языка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 меняется во времени и почему знание прошлого помогает лучше понимать настоящее.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1957891"/>
            <a:ext cx="5597100" cy="19013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быстрее, а что медленнее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разные уровни языка обновляются с разной скоростью: одни меняются быстро, другие — очень постепенно.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обновляется словарь, а медленнее всего — грамматика. Это значит, что язык меняется постоянно, но не одинаково во всех своих частях.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развитии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меняется потому, что меняется жизнь: появляются новые вещи, способы общения и привычки. Он хранит следы прошлого, но умеет приспосабливаться к настоящему и будущему.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живет вместе с людьми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2026-05-28T13:39:31Z</dcterms:created>
  <dcterms:modified xsi:type="dcterms:W3CDTF">2026-05-28T13:39:31Z</dcterms:modified>
</cp:coreProperties>
</file>