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Л. Шварц. Как Маруся начала учиться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 Маруси: тревога, смех, правила и первые победы.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Шварц и его добрая школьная повесть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Л. Шварц умел говорить с детьми просто и живо. В «Первокласснице» школьная жизнь показана так, что каждый первоклассник узнает в ней себя: первый звонок, уроки, перемены и маленькие успехи.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Маруся в начале истории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Маруся кажется очень маленькой и робкой. Она волнуется перед новым классом, потому что еще не знает, как вести себя на уроках и переменах.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быстро замечает, что школа требует внимания и терпения. Ей непросто сидеть спокойно, отвечать у доски и сразу помнить все задания учительницы.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Маруся любознательна и старается не сдаваться. Ей хочется учиться хорошо, поэтому она внимательно смотрит, слушает и постепенно набирается смелости.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 в школе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Маруся входит в незнакомую комнату с партами, тетрадями и учебниками. Все вокруг кажется новым, серьезным и чуть-чуть пугающим.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отделяет игру от урока. Девочка понимает: теперь начинается школьная жизнь, где нужно слушать, отвечать и стараться.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порядком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Маруся видит учительницу и одноклассников, замечает правила и распорядок. Этот день становится ее первым шагом к самостоятельности.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школа в повести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 необычный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Маруси школа сначала похожа на большой незнакомый дом. В нем все требует внимания: и парта, и доска, и звонок, и строгий урок.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понятный и близкий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со временем этот мир становится привычным. Девочка начинает понимать порядок, ждать перемену и радоваться тому, что у нее получается все больше.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боится Маруся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Маруся переживает, что ответит неправильно или забудет слова. Ей кажется, что весь класс сразу заметит ошибку, и от этого она теряется еще сильнее.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 сидеть спокойно ей трудно: хочется двигаться, оглядываться и разговаривать. Но на уроке нужно быть внимательной, а это требует усилия.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Девочке непросто сразу привыкнуть к школьному распорядку. Когда все идет по правилам, она чувствует себя увереннее, но сначала новый день кажется слишком длинным и строгим.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трудности понятны многим детям. Поэтому Маруся не выглядит смешной или слабой: она просто учится быть ученицей, как и любой первоклассник.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Марусе освоиться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строго, но спокойно направляет детей. Ее слова помогают Марусе понять, что в школе важно не бояться, а стараться и слушать внимательно.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Аккуратность, тишина и порядок делают занятия понятными. Когда все ведут себя одинаково честно, учиться становится легче и спокойнее.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Звонок, урок, перемена и снова урок помогают не путаться. Школьный день становится ясным, а Марусе легче привыкать к новому ритму.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уважение делают класс дружным. Маруся видит, что в школе важно не только отвечать, но и считаться с соседями по парте.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 становится командой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совместные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вместе: слушают учительницу, отвечают, ошибаются и пробуют снова. Общая работа постепенно сближает их.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Маруся встречает в классе самых разных ребят: смелых, тихих, веселых и очень разговорчивых. Сначала они только присматриваются друг к другу.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начинают подсказывать, ждать друг друга и радоваться успехам одноклассников. Класс уже не кажется набором незнакомцев.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коллектив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дети становятся школьной командой. Им легче учиться, когда рядом есть товарищи, с которыми можно разделить и страх, и радость.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 уже становится для Маруси целой историей с неловкостями и улыбками.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в школе у Шварца превращается в цепочку забавных случаев. Именно поэтому повесть легко читать и не скучно пересказывать.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Л. Шварц, повесть «Первоклассница»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Маруся учится преодолевать себя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Маруся боится ошибиться и растеряться перед классом. Но постепенно она понимает: даже если не все получается сразу, можно попробовать еще раз.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учится внимательнее слушать учительницу, запоминать задания и не отвлекаться на уроке. Маленькие успехи помогают ей чувствовать себя спокойнее и собраннее.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изменение героини — в ее отношении к школе. То, что раньше пугало, становится интересным и важным, а учеба — настоящим делом каждого дня.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нужна школа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детям научиться читать, писать и считать, чтобы они могли сами узнавать новое и увереннее справляться с повседневными делами.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ребята учатся слушать друг друга, соблюдать правила и работать вместе — так становится легче дружить и не теряться в общем классе.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 открывают дорогу к книгам, интересным заданиям и открытиям, а еще показывают, что каждый маленький успех делает ребенка сильнее.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в повести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хорошо слышны настоящие детские чувства: радость от удачи, обида после ошибки и огромное желание, чтобы тебя заметили и похвалили.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пишет очень просто и тепло, поэтому герои говорят и ведут себя естественно, как обычные младшие школьники во дворе и в классе.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маленькие переживания здесь важны: смущение у доски, любопытство на уроке и нетерпение на перемене делают историю живой и правдивой.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на детство помогает читателю узнать себя, улыбнуться знакомым ситуациям и понять, что взросление начинается с обычных школьных дней.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детали, которые создают атмосферу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учебники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сразу напоминают о первом классе: чистые страницы, аккуратные записи и новые задания, к которым Маруся еще только привыкает.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и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делит день на уроки и отдых, а перемены показывают живой ритм школы, где все постоянно движется и меняется.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и парты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 с доской и партами делает школьный мир наглядным и понятным, будто читатель сам садится рядом с Марусей.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подчеркивает порядок и общий для всех учеников настрой: в школе важно быть собранным, опрятным и готовым к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Маруся: от робости к уверенности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она боится всего нового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Маруся приходит в школу с волнением и настороженностью. Ей кажется, что все вокруг слишком серьезно и что ошибиться очень легко. На иллюстрации это можно показать через сжатую позу, большие глаза и осторожный взгляд на класс.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она учится держаться смелее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Маруся привыкает к урокам, отвечает увереннее и уже не так пугается школьных правил. В конце истории ее образ меняется: она выглядит собранной, внимательной и готовой учиться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Маруси к уверенной учебе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«Первоклассница» показывает, как первоклассница постепенно привыкает к школе и начинает чувствовать себя увереннее.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сначала кажется Марусе сложной и незнакомой, но со временем она понимает: здесь можно учиться, дружить и чувствовать себя нужной.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приходит не сразу, а через старание, терпение и умение не огорчаться из-за ошибок, ведь каждая попытка делает ученика опытнее.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напоминает: если не бояться первого шага и продолжать пробовать, даже самый трудный день в школе может закончиться радостью.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пишет коротко и ясно, поэтому текст легко читать даже младшим школьникам, которые только учатся внимательно следить за сюжетом.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героев много живых, разговорных фраз: они звучат естественно и помогают представить настоящий класс, а не нарочито книжную сцену.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делает историю легче и веселее. Он не высмеивает героев, а мягко показывает их ошибки, суету и детскую непосредственность.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простым словам и точным деталям повесть удобно пересказывать, обсуждать на уроке и запоминать как близкую и понятную историю.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остается важной сегодня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первый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ребенок помнит первый звонок, новые парты и волнение перед уроком. Поэтому история Маруси сразу кажется близкой и понятной.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страшны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ошибаются все, даже старательные ученики. Главное — не расстраиваться надолго и снова пробовать выполнять задание.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победы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даже аккуратная запись или правильный ответ становятся настоящим успехом. Именно из таких шагов и растет уверенность.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учитель и одноклассники могут помочь справиться со страхом. Внимание и доброжелательность делают школьную жизнь легче.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822459" y="2641525"/>
            <a:ext cx="31902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словами учительницы и реакцией класса: так становится понятно, как школа учит Марусю правилам, вниманию и ответственности.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21248" y="1778150"/>
            <a:ext cx="31902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внимание, какой Маруся входит в школу: это помогает увидеть ее тревогу, робость и удивление перед новым миром.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39534" y="3504900"/>
            <a:ext cx="31902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поведение героини в начале и в финале. Тогда ясно видно, как страх уступает место уверенности, а школьная жизнь становится привычной.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первый шаг к взрослой жизни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Маруся проходит путь от страха к интересу и понимает: школа помогает взрослеть. Повесть Е. Л. Шварца учит смелости, терпению, дружбе и радости маленьких побед.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2026-05-24T04:23:52Z</dcterms:created>
  <dcterms:modified xsi:type="dcterms:W3CDTF">2026-05-24T04:23:52Z</dcterms:modified>
</cp:coreProperties>
</file>