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Северо-Запад России: «окно в Европу»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Пограничный регион с выходом к Балтике, портами и связями с Европой.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Северо-Запад стал главным западным направлением России
</a:t>
            </a:r>
            <a:endParaRPr lang="en-US" sz="318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региона сделала его естественными воротами на запад: рядом границы с Финляндией, Эстонией, Латвией и Польшей. Здесь сходятся Балтийское, Баренцево и Белое моря, а значит раньше всего развивались порты, морская торговля и транспорт.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6782" y="2132400"/>
            <a:ext cx="651038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6571" y="1466300"/>
            <a:ext cx="578700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66055" y="2242435"/>
            <a:ext cx="578700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43723" y="1479290"/>
            <a:ext cx="690900" cy="5527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района и природные особенности
</a:t>
            </a:r>
            <a:endParaRPr lang="en-US" sz="3308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Балтика и морской 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побережье Балтийского моря условия обычно мягче, чем на севере. Это влияет на хозяйство: легче развивать транспорт, порты и промышленность, а прибрежные города активнее растут.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озёра и болота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регионе много лесов, озёр и болот. Такая «водно-лесная» среда поддерживает заготовку древесины и рыболовство, а также формирует особенности расселения и дорожного строительства.
</a:t>
            </a:r>
            <a:endParaRPr lang="en-US" sz="1090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тундры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к Арктике, тем суровее климат. На тундровых пространствах сложнее вести сельское хозяйство, зато важнее работа в добыче ресурсов, морские перевозки и обслуживание северных территорий.
</a:t>
            </a:r>
            <a:endParaRPr lang="en-US" sz="1017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природа — разное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различия напрямую меняют специализацию регионов. На юго-западе сильнее транспорт и производство, а на севере — ресурсы, рыболовство и перевозки по морю и вдоль северных маршрутов.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1111890"/>
            <a:ext cx="4841700" cy="4099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— главный центр «окна в Европу»
</a:t>
            </a:r>
            <a:endParaRPr lang="en-US" sz="2720" dirty="0"/>
          </a:p>
        </p:txBody>
      </p:sp>
      <p:sp>
        <p:nvSpPr>
          <p:cNvPr id="5" name="Text 1"/>
          <p:cNvSpPr txBox="1"/>
          <p:nvPr/>
        </p:nvSpPr>
        <p:spPr>
          <a:xfrm>
            <a:off x="5075100" y="1562075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и символ выхода к морю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основан в 1703 году Петром I на берегах Невы. Город стал символом выхода России к Балтике и долгое время был столицей государства. Здесь виден европейский масштаб планировки и строительства.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069125" y="3272050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как центр науки, культуры и транспорта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Облик Петербурга объединяет дворцы, каналы, мосты и ключевые исторические объекты, включая Адмиралтейство и Петропавловскую крепость. Эрмитаж дополняет культурную роль города. Сегодня Санкт-Петербург остаётся крупным центром науки, культуры и промышленности.
</a:t>
            </a:r>
            <a:endParaRPr lang="en-US" sz="120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Северо-Запада и их специализация
</a:t>
            </a:r>
            <a:endParaRPr lang="en-US" sz="274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различаются не только по географии, но и по типам грузов: от контейнеров и нефти до угля, рыбы и леса.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регион опирается на сеть портов с разными функциями: Балтика, северные перевозки и морские «ворота» для эксклава.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описанию специализаций портов (Санкт-Петербург, Усть-Луга, Мурманск, Архангельск, Калининград), без привязки к количественным статистическим данным.
</a:t>
            </a:r>
            <a:endParaRPr lang="en-US" sz="60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259087"/>
            <a:ext cx="3929100" cy="187210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Северо-Запада и их функции
</a:t>
            </a:r>
            <a:endParaRPr lang="en-US" sz="3024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ключевых городов показывает, как география и море влияют на их роли в районе.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распределены по специализациям: от «портов и моря» (Мурманск, Архангельск, Калининград) до культурных центров (Новгород, Псков) и крупнейшего узла (Санкт-Петербург).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обобщение по функциям городов, указанным в описании района.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товары и связи проходят через Северо-Запад
</a:t>
            </a:r>
            <a:endParaRPr lang="en-US" sz="200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маршрутов движения грузов и параллельных культурно-образовательных связей внутри страны и за её пределами.
</a:t>
            </a:r>
            <a:endParaRPr lang="en-US" sz="85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Петре I Северо-Запад превратился в ключевой участок реформ: строился Балтийский флот, развивалось кораблестроение. В Петербурге закреплялись новые правила городской жизни и образования, а международные контакты ускоряли сближение.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1703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Санкт-Петербурга: историческая дата 1703 год (Петровская эпоха).
</a:t>
            </a:r>
            <a:endParaRPr lang="en-US" sz="665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Петербурга в 1703 году стало опорой для укрепления связей с Балтикой и Европой.
</a:t>
            </a:r>
            <a:endParaRPr lang="en-US" sz="196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Петербургские дворцы и каналы: Европа в архитектуре
</a:t>
            </a:r>
            <a:pPr algn="ctr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хранит следы разных эпох, но особый отпечаток оставило стремление к европейскому образу города. Дворцы и ансамбли, каналы и мосты формируют «лицо» района. Это наследие связано с морским сообщением и политическими решениями начала XVIII века.
</a:t>
            </a:r>
            <a:endParaRPr lang="en-US" sz="1036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Псков и его крепостные линии: оборона на границе
</a:t>
            </a:r>
            <a:pPr algn="ctr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Псков напоминает о времени, когда западные рубежи требовали надёжной защиты. Крепостные стены и архитектурные памятники показывают, как город развивался как форпост. Во многом именно пограничное положение сделало традиции оборонного зодчества столь заметными в облике места.
</a:t>
            </a:r>
            <a:endParaRPr lang="en-US" sz="1008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Новгород, монастыри и море идей: связь торговли и веры
</a:t>
            </a:r>
            <a:pPr algn="ctr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Великий Новгород и монастырские комплексы Русского Севера отражают мир, где торговля, учёность и духовная культура шли вместе. Контакты с Европой поддерживали обмен знаниями, а морское сообщение помогало распространять идеи. Поэтому архитектура региона стала «переводчиком» истории на язык камня и традиций.
</a:t>
            </a:r>
            <a:endParaRPr lang="en-US" sz="991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наследие региона
</a:t>
            </a:r>
            <a:endParaRPr lang="en-US" sz="3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 крупнейшие центры района
</a:t>
            </a:r>
            <a:endParaRPr lang="en-US" sz="2869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концентрации населения подтверждает контраст: густонаселённый юго-запад и более редкие северные территории.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Схематичная диаграмма показывает опору района на крупные города и узлы: именно в них лучше развиты транспорт и условия для жизни.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распределению населения и крупнейшим центрам района (конкретные доли не приводятся).
</a:t>
            </a:r>
            <a:endParaRPr lang="en-US" sz="6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2068" y="1793917"/>
            <a:ext cx="298965" cy="341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359" y="3238872"/>
            <a:ext cx="384383" cy="341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19596" y="2571150"/>
            <a:ext cx="384383" cy="3416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19610" y="3908754"/>
            <a:ext cx="384383" cy="3416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связи с другими районами и странами
</a:t>
            </a:r>
            <a:endParaRPr lang="en-US" sz="2735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44961" y="1796090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Железнодорожные магистрали связывают Северо-Запад с внутренними районами России. Через крупные узлы удобнее перевозить грузы и пассажиров между портами Балтики и северными регионами.
</a:t>
            </a:r>
            <a:endParaRPr lang="en-US" sz="836" dirty="0"/>
          </a:p>
        </p:txBody>
      </p:sp>
      <p:sp>
        <p:nvSpPr>
          <p:cNvPr id="10" name="Text 3"/>
          <p:cNvSpPr txBox="1"/>
          <p:nvPr/>
        </p:nvSpPr>
        <p:spPr>
          <a:xfrm>
            <a:off x="844961" y="3241037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линии и порты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Балтийские и северные порты сокращают путь к морским перевозкам. Они принимают контейнеры, сырьё и другие грузы, а также поддерживают международные маршруты через Балтийское и северные моря.
</a:t>
            </a:r>
            <a:endParaRPr lang="en-US" sz="836" dirty="0"/>
          </a:p>
        </p:txBody>
      </p:sp>
      <p:sp>
        <p:nvSpPr>
          <p:cNvPr id="11" name="Text 4"/>
          <p:cNvSpPr txBox="1"/>
          <p:nvPr/>
        </p:nvSpPr>
        <p:spPr>
          <a:xfrm>
            <a:off x="4355186" y="2573317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Автомобильные трассы и логистика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Автодороги обеспечивают «последнюю милю» для перевозок к городам и портам. Это особенно важно для регионов с развитой промышленностью и для пригородных маршрутов вокруг Санкт-Петербурга.
</a:t>
            </a:r>
            <a:endParaRPr lang="en-US" sz="836" dirty="0"/>
          </a:p>
        </p:txBody>
      </p:sp>
      <p:sp>
        <p:nvSpPr>
          <p:cNvPr id="12" name="Text 5"/>
          <p:cNvSpPr txBox="1"/>
          <p:nvPr/>
        </p:nvSpPr>
        <p:spPr>
          <a:xfrm>
            <a:off x="4355200" y="3910922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Авиасообщение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Авиасообщение дополняет морские и наземные связи, ускоряя поездки людей и доставку документов и срочных грузов. Направления ведут к Европе и крупным городам страны.
</a:t>
            </a:r>
            <a:endParaRPr lang="en-US" sz="83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996876"/>
            <a:ext cx="3950100" cy="15858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богатства и хозяйственное значение
</a:t>
            </a:r>
            <a:endParaRPr lang="en-US" sz="2839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Северо-Запада формируют разные отрасли: от лесной и рыболовной до горнодобывающей и энергетической.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ресурсы «распределяют» специализацию: лес задаёт промышленность и рабочие места в лесных регионах, полезные ископаемые — горную отрасль, а морские и углеводородные ресурсы поддерживают энергетику и промыслы.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ресурсных направлений, перечисленных в описании темы (точные статистические доли не приводятся).
</a:t>
            </a:r>
            <a:endParaRPr lang="en-US" sz="60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Арктическое направление Северо-Запада
</a:t>
            </a:r>
            <a:endParaRPr lang="en-US" sz="3319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614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морских путей (исторически)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 Баренцеву и Белому морям делал Северо-Запад важным для плаваний и перевозок. Локальные маршруты постепенно превращались в часть более крупных арктических направлений.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625966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Незамерзающий порт Мурманск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Мурманск остаётся крупным портом благодаря тёплому Северо-Атлантическому течению. Он поддерживает регулярную работу на севере и служит опорной точкой для морских операций.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65579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морской путь и современная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регион проходит часть маршрутов, связанных с Северным морским путём. Направление важно для рыболовства, перевозок, научных экспедиций и повседневной работы в северных морях.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отрасли хозяйства региона
</a:t>
            </a:r>
            <a:endParaRPr lang="en-US" sz="3069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Санкт-Петербургская агломерация выступает ядром экономики: в ней концентрируются предприятия машиностроения, приборостроения, пищевой и лёгкой промышленности.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отраслей поддерживает устойчивость региона: промышленность и ресурсы «кормят» переработку, а портовая логистика связывает всё с внешними рынками и туризмом.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Перечень отраслей дан по описанию темы; точные доли в процентах не указаны, поэтому сравнение сделано условно.
</a:t>
            </a:r>
            <a:endParaRPr lang="en-US" sz="60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 и Псков — древние ворота на запад
</a:t>
            </a:r>
            <a:endParaRPr lang="en-US" sz="2735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Великий Новгород с XI века был заметным торговым центром Древней Руси. Он участвовал в международных связях и входил в систему контактов с Ганзой — сетью городов северной Европы.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Псков долгое время стоял на западных рубежах и защищал границы. Его крепостные стены подчёркивают, что оборона и торговля шли рядом, а европейские контакты существовали задолго до Петра I.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 пути развития Северо-Запада
</a:t>
            </a:r>
            <a:endParaRPr lang="en-US" sz="220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задач и решений для устойчивого развития региона: от условий среды и транспорта до экологии и качества жизни.
</a:t>
            </a:r>
            <a:endParaRPr lang="en-US" sz="90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0317" y="2145390"/>
            <a:ext cx="690900" cy="552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4400" y="1466300"/>
            <a:ext cx="506363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49258" y="2282400"/>
            <a:ext cx="578700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38388" y="1479290"/>
            <a:ext cx="690900" cy="552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76884" y="2192325"/>
            <a:ext cx="651038" cy="578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Наука, образование и культура в регионе
</a:t>
            </a:r>
            <a:endParaRPr lang="en-US" sz="3354" dirty="0"/>
          </a:p>
        </p:txBody>
      </p:sp>
      <p:sp>
        <p:nvSpPr>
          <p:cNvPr id="9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87662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 и обучение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регионе сложилась сильная система образования: университеты и научные школы создают подготовку кадров. Это поддерживает развитие техники, медицины и гуманитарных направлений.
</a:t>
            </a:r>
            <a:endParaRPr lang="en-US" sz="1002" dirty="0"/>
          </a:p>
        </p:txBody>
      </p:sp>
      <p:sp>
        <p:nvSpPr>
          <p:cNvPr id="11" name="Text 3"/>
          <p:cNvSpPr txBox="1"/>
          <p:nvPr/>
        </p:nvSpPr>
        <p:spPr>
          <a:xfrm>
            <a:off x="2076313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Исследовательские институты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Санкт-Петербурге сосредоточены исследовательские институты, работающие в разных областях. Они помогают превращать знания в практические решения, особенно в технических и морских темах.
</a:t>
            </a:r>
            <a:endParaRPr lang="en-US" sz="931" dirty="0"/>
          </a:p>
        </p:txBody>
      </p:sp>
      <p:sp>
        <p:nvSpPr>
          <p:cNvPr id="12" name="Text 4"/>
          <p:cNvSpPr txBox="1"/>
          <p:nvPr/>
        </p:nvSpPr>
        <p:spPr>
          <a:xfrm>
            <a:off x="3764987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 культурные пространства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Музейная сеть и культурные институции делают историю и науку «видимыми» для жителей и гостей. Через выставки и просветительские программы знания доходят до широкой аудитории.
</a:t>
            </a:r>
            <a:endParaRPr lang="en-US" sz="1024" dirty="0"/>
          </a:p>
        </p:txBody>
      </p:sp>
      <p:sp>
        <p:nvSpPr>
          <p:cNvPr id="13" name="Text 5"/>
          <p:cNvSpPr txBox="1"/>
          <p:nvPr/>
        </p:nvSpPr>
        <p:spPr>
          <a:xfrm>
            <a:off x="5483038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Театры и городская культурная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Театры и другие сцены формируют культурную среду, в которой важны традиции и обмен идеями. Культурные события регулярно связывают современность с историей региона.
</a:t>
            </a:r>
            <a:endParaRPr lang="en-US" sz="1002" dirty="0"/>
          </a:p>
        </p:txBody>
      </p:sp>
      <p:sp>
        <p:nvSpPr>
          <p:cNvPr id="14" name="Text 6"/>
          <p:cNvSpPr txBox="1"/>
          <p:nvPr/>
        </p:nvSpPr>
        <p:spPr>
          <a:xfrm>
            <a:off x="7155201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культуры с морем и инженерией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Северо-Запад исторически связан с мореплаванием и инженерным делом, поэтому культура часто опирается на морскую и техническую тематику. Это расширяет круг интересов и профессий.
</a:t>
            </a:r>
            <a:endParaRPr lang="en-US" sz="103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3384" y="1254037"/>
            <a:ext cx="2245432" cy="1882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региона и их историческое значение
</a:t>
            </a:r>
            <a:endParaRPr lang="en-US" sz="2972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Северо-Запада отражают разные стороны его истории: от петровских преобразований и морской мощи до обороны, архитектуры и монастырской культуры.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символов показывает, что «европейскость» региона выражается не только в архитектуре Петербурга, но и в обороне, морской тематике и многовековой северной культуре.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перечисленным объектам и указанным типам исторической связи в описании темы.
</a:t>
            </a:r>
            <a:endParaRPr lang="en-US" sz="66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Северо-Запада сегодня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Северо-Запад остаётся важнейшим западным направлением России: через регион обеспечивается связь страны с Балтикой, Арктикой и международной торговлей. Это опирается на сеть портов и транспортных узлов.
</a:t>
            </a:r>
            <a:endParaRPr lang="en-US" sz="1198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сосредоточены ключевые научные центры, крупные транспортные компании и памятники истории. Благодаря этому район одновременно работает на экономику, образование, культурный обмен и развитие туризма.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Северо-Запада связано и с обороной: морские и воздушные направления помогают обеспечивать безопасность. Приоритет — устойчивые перевозки, квалифицированные кадры и сохранение культурного наследия.
</a:t>
            </a:r>
            <a:endParaRPr lang="en-US" sz="114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регион, который открыл России путь к Европе
</a:t>
            </a:r>
            <a:endParaRPr lang="en-US" sz="2929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Северо-Запад объединил выгоду географического положения, морские порты, крупные города, богатую историю и культурное наследие. Пётр I превратил район в главный канал связи с Европой, а Санкт-Петербург стал его сердцем.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2026-05-11T21:28:10Z</dcterms:created>
  <dcterms:modified xsi:type="dcterms:W3CDTF">2026-05-11T21:28:10Z</dcterms:modified>
</cp:coreProperties>
</file>