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народные и авторские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сказок: народный и авторский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сказки на уроке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литературного чтения мы читаем сказки, ищем их признаки и сравниваем народные и авторские истории. Так легче заметить, чем они похожи и чем отличаются.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сказки нет одного автора: её складывали многие люди и передавали друг другу устно, поэтому она могла немного меняться со временем.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повторяются слова и события, встречаются волшебные числа 3 и 7, а начало звучит как знакомая сказочная формула.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испытания, проявляет смелость и доброту, а в конце обычно получает заслуженную награду или добрый итог.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народной сказки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сказка жила в памяти людей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печки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собиралась возле тёплой печки, и кто-то начинал знакомую сказку. Слушатели легко узнавали лес, избушку и зверей-помощников. Но рассказчик мог изменить детали, чтобы история звучала по-новому и ещё интереснее.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рассказывал сказку в пути, чтобы дорога казалась короче и веселее. Одни и те же события могли звучать иначе у разных людей. Так сказка жила долго и переходила от одного рассказчика к другому.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книга с чудесами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народные сюжеты записывали в книгах, и тогда они сохранялись для новых читателей. На страницах всё равно оставались знакомые образы: добрый герой, лесные тропинки, чудесные помощники и испытания, которые нужно пройти смело.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89860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9281" y="1898603"/>
            <a:ext cx="164438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народных сказок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Иван-дурак, младший брат или бедный, но находчивый человек. Он не хвастается, зато умеет терпеливо идти к цели.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девочка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встречаются девочки, которые не боятся трудностей и умеют защитить близких. Их сила часто в добром сердце и смекалке.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волк, медведь или волшебная птица могут помочь герою в нужный момент. Они подсказывают путь или спасают в опасности.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награждает тех, кто помогает другим, не ленится и не зазнаётся. Обычно добрый и честный герой выходит победителем.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сказка создаётся одним писателем или поэтом, поэтому у неё есть точное имя автора и свой неповторимый текст.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авторская сказка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сам выбирает, какой будет сказка: смешной, красивой, доброй или немного грустной. У каждого автора свой голос.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тоже бывают чудеса, но рядом с ними часто показаны обычная жизнь и настоящие человеческие чувства.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узнаётся авторский стиль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сказка как стих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Александра Пушкина сказки легко узнаются по ритму и звучанию. Они читаются почти как стихи, и строки запоминаются сами собой.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и Андерсен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Корнея Чуковского много рифмы и весёлой игры слов. У Ханса Кристиана Андерсена сказки звучат мягко, нежно и иногда немного печально.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1010688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авторские сказки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учатся поддерживать друг друга, а не ссориться по пустякам. Дружба помогает справляться даже с трудными испытаниями.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честный герой вызывает уважение, а обман быстро раскрывается. Автор показывает, что правду лучше не прятать.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в сказке всегда заметны. Тот, кто умеет сочувствовать и помогать, чаще получает удачу и поддержку.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 превращения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сказки любят волшебные предметы, говорящих животных и превращения. Они делают историю яркой, а смысл — особенно запоминающимся.
</a:t>
            </a:r>
            <a:endParaRPr lang="en-US" sz="11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народную сказку от авторской
</a:t>
            </a:r>
            <a:endParaRPr lang="en-US" sz="206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есть ли у текста автор, а потом замечаем особенности языка и построения 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народные, и авторские сказки учат добру, смелости и справедливости. В них всегда есть важный урок, который легко запоминается.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двух видов сказок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увидеть, что плохие поступки не остаются без последствий, а доброта, честность и терпение ценятся выше всего.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сказках встречаются яркие герои, помощники, трудные задания и чудеса. Именно поэтому их так интересно читать вслух в классе.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часто бывает счастливым или поучительным. После него хочется улыбнуться и подумать: вот бы и в жизни так же!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в сказках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Ковёр-самолёт над лесом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тёмным лесом легко и бесшумно летит ковёр-самолёт. На нём герой мчится к цели, избегая опасностей и успевая вовремя. Такой предмет сразу делает сказку зрелищной, а рисунок — почти настоящим чудом.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Шапка-невидимка и тайна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Шапка-невидимка помогает герою стать незаметным и увидеть то, что скрыто от других. Благодаря ей можно подслушать разговор, пройти мимо стражи и узнать правду. В иллюстрации такой предмет создаёт ощущение загадки и ожидания.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Зеркало, кольцо и волшебная палочка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свете блестят зеркало, кольцо и волшебная палочка. Одно показывает далёкое, другое хранит обещание, а третье творит добрые чудеса. Вместе они собирают на одной картинке целый мир волшебства и помогают герою справиться с испытанием.
</a:t>
            </a:r>
            <a:endParaRPr lang="en-US" sz="927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сказка передавала мудрость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рассказчиков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долго жили в устной памяти людей. Их пересказывали дома, в дороге и на праздниках, поэтому история запоминалась вместе с полезным уроком.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закреплялись советы: не лениться, держать слово, помогать слабым и не хвастаться раньше времени. Так народ передавал опыт детям и взрослым.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 новой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сказки продолжают эту традицию, но говорят о ней по-своему. У писателя появляется свой язык, и знакомый урок звучит свежо и ярко.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показывает чувства героя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пугается темноты, леса или злого колдуна, и читатель понимает, что смелость часто начинается именно с боязни.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трудность позади, герой радуется победе, встрече с друзьями или доброй награде. Эта радость делает конец сказки особенно тёплым.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чудеса, говорящие звери и волшебные предметы вызывают у героя изумление. Вместе с ним удивляется и читатель.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трудный момент герой верит, что всё закончится хорошо. Надежда помогает ему идти дальше, не сдаваться и находить выход.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чьи сказки знают дети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сказка, похожая на стих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Александра Пушкина легко узнаются по звучным строкам и плавному ритму. В них слышится музыка стиха, а герои и чудеса выглядят особенно ярко. На обложках таких книг часто хочется задержать взгляд подольше.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и Андерсен: юмор и 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умеет смешить игрой слов и быстрым движением сюжета, а Ханс Кристиан Андерсен создаёт сказки с тонким настроением. Рядом с портретами этих авторов обложки книг выглядят как приглашение в разные миры.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Перро: приключение с поучением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подарил читателям сказки, где приключение всегда связано с уроком. В его историях узнаваемы яркие события, смелые поступки и важный вывод. Коллаж из портрета и обложек помогает увидеть характер каждого автора.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сказочного героя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от беды к победе и изменению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быстро увлекает: в ней короткий сюжет, ясные события и яркие образы. Ребёнку легко следить за героями и запоминать главное.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читают до сих пор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читать вслух и пересказывать. Один рассказ можно обсудить в классе, а потом сравнить с другой сказкой и найти новые детали.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есть и смешные, и тревожные моменты. Такое сочетание вызывает интерес, потому что история не бывает скучной и предсказуемой.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всегда оставляет урок и немного чуда. Поэтому её любят и дети, и взрослые: в ней приятно искать добро, смелость и справедливость.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книге, мультфильме и театре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сказку читатель представляет сам: воображает голоса героев, лес, замок и даже шорох шагов. Поэтому одна и та же история у каждого выглядит немного по-разному.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и в мультфильме сказка оживает по-новому: появляются костюмы, музыка, движения и яркие краски. Сюжет остаётся знакомым, но настроение может стать смешнее или торжественнее.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назван ли автор. Если у текста есть известный писатель, это авторская сказка, потому что у неё есть конкретный создатель.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виды сказок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история живёт в устной традиции и имя автора не указано, перед тобой народная сказка. Она складывалась постепенно и менялась при пересказах.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писатель берёт народные мотивы, но создаёт новое произведение со своим языком и героями. Поэтому важно замечать не только сюжет, но и особенности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740" y="3818450"/>
            <a:ext cx="21330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замечать при чтении сказок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действия помогают запомнить сказку. Они делают текст ритмичным и будто подсказывают, что важное вот-вот случится снова.
</a:t>
            </a:r>
            <a:endParaRPr lang="en-US" sz="1142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3 и 7 часто встречаются в народных сказках. Они помогают построить путь героя и делают историю похожей на древний узор.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звери, старички, предметы и добрые силы часто выручают героя. По ним легко понять, кто в сказке поддерживает добро.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стоит спросить, чему учит история. Так читатель замечает, почему герой победил и какой вывод можно взять себе.
</a:t>
            </a:r>
            <a:endParaRPr lang="en-US" sz="11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рядом с нами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авторские сказки по-разному рассказывают о чуде, но обе учат добру, смелости и уму. Поэтому их хочется читать, слушать и пересказывать снова.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2026-05-24T03:17:24Z</dcterms:created>
  <dcterms:modified xsi:type="dcterms:W3CDTF">2026-05-24T03:17:24Z</dcterms:modified>
</cp:coreProperties>
</file>