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обзор: Ластоногие и Китообразные — водные млекопитающие
</a:t>
            </a:r>
            <a:pPr algn="l" indent="0" marL="0">
              <a:lnSpc>
                <a:spcPct val="90000"/>
              </a:lnSpc>
              <a:buNone/>
            </a:pPr>
            <a:r>
              <a:rPr lang="en-US" sz="1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млекопитающие, обитающие в воде, с различными адаптациями.
</a:t>
            </a:r>
            <a:endParaRPr lang="en-US" sz="29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водных млекопитающих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и китообразные ведут свой род от наземных предков. За миллионы лет они адаптировались к жизни в воде, развивая плавники и слой жира для выживания в новых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ластоногих входят тюлени, моржи и сивучи — животные, которые умеют хорошо плавать и передвигаться по суше. Они имеют особые плавники и густой слой жира для тепла.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отряда ластоногих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отличаются короткой шерстью и выразительными усами-вибриссами. Их тело адаптировано для жизни в воде и на суше благодаря мощным конечностям-плавникам.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особенности тела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подкожный жир помогает ластоногим сохранять тепло в холодных морях. Также их вибриссы служат для поиска пищи в мутной воде.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для выживания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ластоногие?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делятся на усатых китов и зубатых. Усаты фильтруют планктон, а зубатые охотятся на рыбу и кальмаров с помощью зубов и эхолокации.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китообразных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китообразных тело обтекаемое, без шерсти, с дыхалом на голове для удобного дыхания. Они полностью утратили задние конечности, приспособлены к постоянной жизни в воде.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строение тела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усатым относят синего кита — самого крупного животного на планете. Зубатые включают дельфинов, касаток и морских свиней, отличающихся сложным социальным поведением.
</a:t>
            </a:r>
            <a:endParaRPr lang="en-US" sz="78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Китообразные: водные гиганты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ластоногих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Ушастые тюлени имеют внешние уши и крупные передние ласты, что делает их более ловкими на суше и в воде.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тюлени лишены видимых ушей и менее подвижны на суше, но быстро плавают и приспособлены к глубоководью.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выделяются крупными бивнями и массивным телом, что помогает им сопротивляться жестким арктическим условиям.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китообразных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Усатые киты питаются мелким планктоном благодаря китовому усу, что делает их фильтраторами океанской пищи.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Зубатые киты обладают зубами и сложной эхолокацией, позволяющей охотиться на рыбу, кальмаров и даже морских млекопитающих.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группе — разнообразные виды, от гигантского синего кита до сообразительных касаток и дельфинов.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84248"/>
            <a:ext cx="3812100" cy="195650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ластоногих и китообразных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в среде обитания, методах передвижения, питании и продолжительности жизни двух групп.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сохраняют связь с сушей, а китообразные полностью адаптированы к жизни в воде.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адаптации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предпочитают прибрежные зоны, где могут отдыхать и размножаться, часто выходя на сушу.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живут исключительно в воде, мигрируют на большие расстояния, используя подслой жира для тепловой защиты.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во внешнем строении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обладают гибкими плавниками и иногда заметными ушными раковинами, помогающими ориентироваться на суше.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имеют обтекаемое тело с горизонтальным хвостовым плавником и дыхалом на макушке для эффективного дыхания.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окраска служит маскировкой под воду, что делает их менее заметными для добычи и врагов.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ластоногих и китообразных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общие тенденции, отдельные виды показывают различные уровни численности и угроз в природной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численности отражают разнообразие экологических ниш и уровень воздействия человека на разные виды.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кормовые цепи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питаются в основном рыбой, ракообразными и моллюсками. Моржи предпочитают моллюсков, добывая их с помощью мощных усов-вибриссов и сильных челюстей.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разделяются на усатых, фильтрующих планктон и мелкую рыбу, и зубатых — активных охотников, которые кормятся рыбой, кальмарами и иногда даже другими морскими млекопитающими.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охоты и добычи пищи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применяют чувствительные вибриссы для обнаружения добычи на морском дне, охотясь как поодиночке, так и в небольших группах для повышения эффективности.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китообразных развит аппарат эхолокации, который позволяет определять точное местоположение добычи по отражённым звуковым сигналам в темноте и мутной воде.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Косатки формируют большие социальные группы и координируют действия во время охоты, что позволяет им эффективно загонять и ловить крупную добычу.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поведения и коммуникация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собираются в большие лежбища, где с помощью звуковых сигналов, жестикуляций и поз выражают взаимодействие и предупреждения.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используют сложные вокализации для общения, часто обладают специфическими диалектами, а касатки и дельфины формируют стойкие семейные группы с коллективным воспитанием.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у этих животных связано с социализацией и координацией действий, что играет важную роль в охоте, защите и обучении молодняка.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водных млекопитающих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размножения ластоногих и китообразных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холоду и глубоководным условиям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и китообразные обладают мощным слоем жира, сохраняющим тепло при низких температурах, позволяющим успешно обитать в холодных водах северных и южных широт. Жировой слой действует как теплоизоляция и энергетический запас.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подкожный жир — основа тепловой защиты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способны снижать частоту сердцебиения и перераспределять кровь к важным органам во время длительных погружений. Ластоногие задерживают дыхание на несколько минут, что обеспечивает им комфортное пребывание под водой на глубине.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 глубоководных погружений
</a:t>
            </a:r>
            <a:endParaRPr lang="en-US" sz="1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Враги, опасности и угрозы для популяций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Естественными хищниками ластоногих являются белые медведи, касатки и крупные акулы, тогда как молодняк часто подвергается нападениям чаек.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китообразных опасность представляют крупные хищники, а также деятельности человека, влияющие на качество среды обитания и пищевые ресурсы.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 нефтью и пластиком приводит к ухудшению здоровья и снижению численности обоих отрядов морских млекопитающих.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воздействие рыболовных сетей, браконьерство и уменьшение ледового покрова из-за климатических изменений усиливают угрозы для популяций.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Распространена в Баренцевом и Белом морях, этот ластоногий известен круглыми пятнами на теле и адаптирован к жизни в холодных водах с обильным льдом.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Кольчатая нерпа — арктический эндемик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Китообразное, обитающее в северных морях около России. Отличается яркой белой окраской и сложной системой вокализаций, активно использует эхолокацию для ориентации и охоты.
</a:t>
            </a:r>
            <a:endParaRPr lang="en-US" sz="813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Белуха — символ Арктики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заяц — ластоногий, населяющий дальневосточные воды, а дельфин-азовка — редкий зубатый кит, обитающий в азовско-черноморской акватории, приспособленные к своим средам обитания.
</a:t>
            </a:r>
            <a:endParaRPr lang="en-US" sz="71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заяц и дельфин-азовка: уникальные представители
</a:t>
            </a:r>
            <a:endParaRPr lang="en-US" sz="7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морских млекопитающих России
</a:t>
            </a:r>
            <a:endParaRPr lang="en-US" sz="31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морских экосистемах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контролируют численность рыб и беспозвоночных, предотвращая перенаселение и поддерживая устойчивость морских сообществ.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участвуют в перемешивании воды и способствуют перераспределению питательных веществ, повышая продуктивность экосистем и биологическое разнообразие.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китообразных способствуют генетическому обмену между популяциями, укрепляя устойчивость и адаптивность морских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человеком: польза, угрозы и охрана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ластоногих и китообразных использовали ради мяса, жира, шкур и костей, что привело к значительному сокращению численности некоторых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меры охраны включают запрет на промысел, развитие экотуризма и научные исследования, направленные на сохранение и восстановление популяций.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Ластоногие и китообразные: хранители океанских экосистем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играют ключевую роль в структуре и функционировании морских экосистем. Сохранение их популяций имеет важное значение для баланса природы и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2026-05-08T02:10:24Z</dcterms:created>
  <dcterms:modified xsi:type="dcterms:W3CDTF">2026-05-08T02:10:24Z</dcterms:modified>
</cp:coreProperties>
</file>