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Разнообразие живой природы и царства организмов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включает множество видов с разным строением и образом жизни.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изучать живую природу важно?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создают экосистемы, производят кислород и пищу, а их изучение помогает сохранять природу и бережно относиться к окружающей среде.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живое?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состоят из клеток и способны обмениваться веществами, обеспечивая себе энергию и рост.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реагируют на окружающую среду, приспосабливаясь к изменениям и защищаясь от угроз.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размножению и передаче наследственной информации сохраняет виды поколениями.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живых организмов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дыхание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поглощают вещества, преобразуют их в энергию через дыхание для поддержания жизнедеятельности.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размножение и движение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растут, развиваются, размножаются и могут двигаться, реагируя на сигналы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2827" y="1175216"/>
            <a:ext cx="215424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царств живых организмов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царств по строению, питанию и образу жизни.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царство уникально строением и способом питания, что отражает разнообразие жизни.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Бактерии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одни из самых древних организмов, одноклеточные без оформленного ядра.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вызывают болезни, другие помогают человеку, например, в пищеварении и производстве лекарств.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живут в почве, воде и в организмах, участвуя в разложении и круговороте веществ.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царства Грибы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грибов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бывают плесневыми, дрожжевыми и шляпочными. Они питаются готовыми веществами, не умеют фотосинтезировать и размножаются спорами.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растениями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грибы образуют микоризу — тесное взаимовыгодное сотрудничество с корнями растений, улучшая питание растений и получая от них органику.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грибов человеком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важны для природы и человека: участвуют в разложении, производстве пищи, антибиотиков и ферментов, а также играют роль в медицине.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Растения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выполняют фотосинтез, превращая солнечный свет в энергию и создавая органические вещества.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производят кислород и служат основой пищевых цепей в экосистемах.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мхи, папоротники, хвойные и цветковые растения с разнообразными формами и размерами.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участвуют в круговороте воды и минеральных веществ, влияя на климат и почву.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царства Животные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животные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насекомые, пауки, моллюски и черви. Они занимают разные экологические ниши и обладают разнообразными способами передвижения.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среде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обладают особенностями, позволяющими выживать в воде, на суше и в воздухе, включая формы тела, поведение и образ жизни.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животные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эту группу входят рыбы, амфибии, рептилии, птицы и млекопитающие с развитой нервной системой и сложным строением тела.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Протисты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— разнообразные одноклеточные организмы, многие из которых имеют ядро и сложное строение.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обитают в воде и влажных почвах, некоторые способны вызывать заболевания у человека и животных.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них есть автотрофы, как одноклеточные водоросли, и гетеротрофы — амёбы и инфузории.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видов по царствам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составляют подавляющее большинство известных видов, что связано с их разнообразием и способностью занимать разнообразные среды обитания.
</a:t>
            </a:r>
            <a:endParaRPr lang="en-US" sz="1547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описанных видов принадлежит животным, что отражает их эволюционное разнообразие и адаптацию к различным условиям.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систематики растений и животных, 2023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животных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подразделяются на беспозвоночных, не имеющих костного скелета, и позвоночных с внутренним скелетом, что влияет на их строение и функции.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животного мира занимает свои экологические ниши, обеспечивая стабильность и разнообразие природных систем.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группы — рыбы, амфибии, пресмыкающиеся, птицы и млекопитающие — обладают развитой нервной системой и разными способами дыхания.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включают насекомых, пауков, моллюсков и червей, широко распространены и населяют различные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в природе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кислорода растениями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играют ключевую роль в продуцировании кислорода через фотосинтез. Этот процесс поддерживает дыхание животных и общее равновесие атмосферы.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и убежище для животных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служат основой пищевых цепей, являются питательной базой и обеспечивают защиту различным животным во всех средах обитания.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регулирование климат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насаждения регулируют микроклимат, влияют на влажность воздуха и предотвращают эрозию почв, сохраняя плодородие и устойчивость экосистем.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грибов в экосистемах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 органические остатки, возвращая минералы в почву и способствуя плодородию и восстановлению экосистем.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 с растениями улучшают поглощение воды и питательных веществ, повышая устойчивость растительных сообществ.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использует грибы для приготовления пищи, производства антибиотиков и ферментов, повышая качество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938812"/>
            <a:ext cx="4814700" cy="23436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отличия растений, животных и грибов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признаков трёх царств живых организмов позволяет быстро определить их принадлежность.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Отличительные черты помогают классифицировать и понимать биологические функции каждого царства.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2022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описанных видов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самая большая группа по видам, отражая высокую адаптивность и разнообразие морфологических форм.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преобладании животных в биоразнообразии с учётом количества описанных видов.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база биологических видов, 2023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жизни человека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микрофлора бактерий обеспечивает пищеварение и синтез витаминов, поддерживая здоровье человека.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некоторые бактерии вызывают болезни, большинство поддерживают иммунитет и экосистемные процессы.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технологии используют бактерии для производства лекарств, очистки воды и переработки отходов.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живых организмов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царствам и классам согласно современной биологической систематике
</a:t>
            </a:r>
            <a:endParaRPr lang="en-US" sz="15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окружающей среде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развивали особенности для выживания: защитная окраска насекомых помогает маскироваться от врагов, сохраняя жизнь в опасных условиях.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 приспособились к засухе с помощью листьев-иголок, уменьшающих испарение влаги, что позволяет им жить в суровых условиях.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биоразнообразия для устойчивости планеты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живых организмов поддерживает экологическое равновесие и устойчивость. Ответственное отношение и изучение природы необходимы для её сохранения и процветания будущих поколений.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2026-05-08T10:20:51Z</dcterms:created>
  <dcterms:modified xsi:type="dcterms:W3CDTF">2026-05-08T10:20:51Z</dcterms:modified>
</cp:coreProperties>
</file>