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Выделение: как организм избавляется от продуктов обмена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выделения поддерживают чистоту внутренней среды и помогают телу работать без сбоев.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530" y="305650"/>
            <a:ext cx="406483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организму нужно выделение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клетка образует ненужные вещества. Если их не удалять, они накапливаются в крови, мешают работе органов и могут отравлять организм даже во время сна.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вещества организм должен удалять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3617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
</a:t>
            </a:r>
            <a:pPr algn="l" indent="0" marL="0">
              <a:lnSpc>
                <a:spcPct val="115000"/>
              </a:lnSpc>
              <a:buNone/>
            </a:pPr>
            <a:r>
              <a:rPr lang="en-US" sz="2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образуется в клетках при получении энергии и выводится главным образом через лёгкие с выдохом. Если газ задерживается, нарушается состав крови и работа органов.
</a:t>
            </a:r>
            <a:endParaRPr lang="en-US" sz="892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37478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Азотистые отходы
</a:t>
            </a:r>
            <a:pPr algn="l" indent="0" marL="0">
              <a:lnSpc>
                <a:spcPct val="115000"/>
              </a:lnSpc>
              <a:buNone/>
            </a:pPr>
            <a:r>
              <a:rPr lang="en-US" sz="2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Мочевина, мочевая кислота и креатинин появляются при распаде белков и других веществ. Эти соединения нужно удалять, чтобы они не накапливались в организме.
</a:t>
            </a:r>
            <a:endParaRPr lang="en-US" sz="892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2913396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воды
</a:t>
            </a:r>
            <a:pPr algn="l" indent="0" marL="0">
              <a:lnSpc>
                <a:spcPct val="115000"/>
              </a:lnSpc>
              <a:buNone/>
            </a:pPr>
            <a:r>
              <a:rPr lang="en-US" sz="2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вода удаляется с мочой и потом. Так организм поддерживает нормальный объём крови, помогает клеткам работать правильно и предотвращает перегрузку органов.
</a:t>
            </a:r>
            <a:endParaRPr lang="en-US" sz="892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451994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
</a:t>
            </a:r>
            <a:pPr algn="l" indent="0" marL="0">
              <a:lnSpc>
                <a:spcPct val="115000"/>
              </a:lnSpc>
              <a:buNone/>
            </a:pPr>
            <a:r>
              <a:rPr lang="en-US" sz="2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Соли нужны организму, но их избыток вреден. Часть солей выводится почками и потовыми железами, чтобы сохранить водно-солевое равновесие.
</a:t>
            </a:r>
            <a:endParaRPr lang="en-US" sz="892" dirty="0"/>
          </a:p>
        </p:txBody>
      </p:sp>
      <p:sp>
        <p:nvSpPr>
          <p:cNvPr id="14" name="Text 6"/>
          <p:cNvSpPr txBox="1"/>
          <p:nvPr/>
        </p:nvSpPr>
        <p:spPr>
          <a:xfrm>
            <a:off x="775200" y="3990601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Ненужные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2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лекарства и продукты их распада тоже должны быть выведены. Это помогает защитить клетки от вредного действия чужеродных соединений и их накопления.
</a:t>
            </a:r>
            <a:endParaRPr lang="en-US" sz="89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 — главный орган выделения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почки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две почки, каждая примерно размером с кулак. Они расположены по бокам позвоночника и непрерывно очищают кровь от ненужных веществ.
</a:t>
            </a:r>
            <a:endParaRPr lang="en-US" sz="819" dirty="0"/>
          </a:p>
        </p:txBody>
      </p:sp>
      <p:sp>
        <p:nvSpPr>
          <p:cNvPr id="12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2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удаляют из крови продукты обмена, лишнюю воду и соли. Благодаря этому сохраняется постоянство внутренней среды и уменьшается нагрузка на организм.
</a:t>
            </a:r>
            <a:endParaRPr lang="en-US" sz="756" dirty="0"/>
          </a:p>
        </p:txBody>
      </p:sp>
      <p:sp>
        <p:nvSpPr>
          <p:cNvPr id="13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мочи
</a:t>
            </a:r>
            <a:pPr algn="l" indent="0" marL="0">
              <a:lnSpc>
                <a:spcPct val="115000"/>
              </a:lnSpc>
              <a:buNone/>
            </a:pPr>
            <a:r>
              <a:rPr lang="en-US" sz="2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почках из отфильтрованной жидкости постепенно образуется моча. Сначала она почти полностью состоит из воды, а затем становится более концентрированной.
</a:t>
            </a:r>
            <a:endParaRPr lang="en-US" sz="757" dirty="0"/>
          </a:p>
        </p:txBody>
      </p:sp>
      <p:sp>
        <p:nvSpPr>
          <p:cNvPr id="14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выведению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Моча отходит по мочеточникам в мочевой пузырь и затем выводится наружу. Такой путь позволяет организму собирать отходы и удалять их постепенно.
</a:t>
            </a:r>
            <a:endParaRPr lang="en-US" sz="7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мочи в организме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кровь очищается в почках и как образуется моча.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Нефрон — рабочая единица почки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нефронов
</a:t>
            </a:r>
            <a:pPr algn="l" indent="0" marL="0">
              <a:lnSpc>
                <a:spcPct val="115000"/>
              </a:lnSpc>
              <a:buNone/>
            </a:pPr>
            <a:r>
              <a:rPr lang="en-US" sz="2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каждой почке находится около миллиона нефронов. Именно они выполняют основную работу по фильтрации крови и образованию мочи.
</a:t>
            </a:r>
            <a:endParaRPr lang="en-US" sz="1106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нефрона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Нефрон состоит из капсулы, клубочка капилляров и системы канальцев. Такое строение помогает сначала отделить лишнюю жидкость, а затем вернуть нужные вещества обратно.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и всасывание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2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клубочке из крови отделяется часть плазмы, а в канальцах обратно всасываются вода, глюкоза и часть солей. Это экономит полезные вещества для организма.
</a:t>
            </a:r>
            <a:endParaRPr lang="en-US" sz="960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27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всех превращений остаётся конечная моча. В ней находятся вещества, которые организм уже не использует и должен удалить.
</a:t>
            </a:r>
            <a:endParaRPr lang="en-US" sz="11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объём жидкости возвращается в кровь, поэтому из огромного количества первичной мочи остаётся совсем немного конечной.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мочи образуется за сутки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работают очень эффективно: почти вся вода и нужные вещества сохраняются, а отходы выводятся в малом объёме.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выделительная система человека; усреднённые значения 150–180 л и 1–1,5 л в сутки.
</a:t>
            </a:r>
            <a:endParaRPr lang="en-US" sz="61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в удалении продуктов обмена участвуют разные органы, а не только почки.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выделения и их вклад в очищение организма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 — это совместная работа нескольких органов. Каждый из них удаляет свои вещества и одновременно выполняет важные дополнительные функции.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органы выделения человека.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197" y="1935525"/>
            <a:ext cx="20115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187" y="1940958"/>
            <a:ext cx="20115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30" y="3429876"/>
            <a:ext cx="234675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кожа участвует в выделении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 выводят воду, поэтому кожа помогает организму избавляться от лишней жидкости и поддерживать нормальный состав внутренней среды.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потом удаляются минеральные соли. Это особенно заметно при жаре и во время активного движения, когда потоотделение усиливается.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мочевины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поте есть небольшое количество мочевины. Хотя её мало, это показывает, что кожа тоже участвует в выделении продуктов обмена.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Охлаждение тела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пота охлаждает поверхность кожи. Так организм защищается от перегрева при высокой температуре воздуха, физической нагрузке и волнении.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лёгких в удалении отходов обмена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дыхании лёгкие выводят углекислый газ, который образуется в клетках при использовании питательных веществ для получения энергии.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выдыхаемым воздухом удаляется и водяной пар. Это тоже помогает поддерживать нужное количество воды в организме и влажность дыхательных путей.
</a:t>
            </a:r>
            <a:endParaRPr lang="en-US" sz="1221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работают без остановки: дыхание происходит и днём, и ночью. Поэтому удаление углекислого газа идёт постоянно, а не только при физической нагрузке.
</a:t>
            </a:r>
            <a:endParaRPr lang="en-US" sz="1238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накопления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углекислый газ задерживается, кровь становится более кислой. Тогда нарушается работа органов, поэтому выдох имеет большое значение для здоровья.
</a:t>
            </a:r>
            <a:endParaRPr lang="en-US" sz="122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и обезвреживание вредных веществ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 для крови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можно представить как большой природный фильтр. Она принимает кровь из кишечника и других органов, улавливает вредные вещества и меняет их на более безопасные соединения, которые потом могут быть выведены из организма.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Аммиак становится мочевиной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распаде белков в клетках образуется ядовитый аммиак. В печени он превращается в мочевину — вещество гораздо менее опасное, которое затем переносится кровью к почкам и удаляется с мочой.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ядов и лекарств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помогает обезвреживать алкоголь, некоторые лекарства и токсины, попавшие в организм. Поэтому её работа особенно важна для поддержания постоянства внутренней среды и защиты клеток от повреждения.
</a:t>
            </a:r>
            <a:endParaRPr lang="en-US" sz="928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регулируется водный баланс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Воды не хватает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организм теряет воду, кровь становится более концентрированной, и специальные механизмы заставляют почки экономнее её расходовать.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Почки удерживают воду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возвращают в кровь больше воды, поэтому мочи образуется меньше, а её цвет становится темнее.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Воды поступает достаточно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пьёт больше, лишняя вода выводится активнее: мочи становится больше, она светлее, а объём крови остаётся стабильным.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факторы по-разному меняют нагрузку на почки и кожу, поэтому организм быстро перестраивает выделение воды и солей.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работу выделительной системы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влияние оказывают жара, физическая нагрузка и болезни: они сильнее всего меняют потоотделение и объём мочи.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904" y="1846057"/>
            <a:ext cx="488259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цвету мочи можно заметить изменения в водном балансе и возможные нарушения. Оценивать его нужно вместе с самочувствием.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мочи как показатель состояния организма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мочи даёт быстрый ориентир, но сам по себе не ставит диагноз. Важны также боль, частота мочеиспускания и общее состояние.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нарушений работы выделительной системы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простые привычки, которые помогают сохранять здоровье почек и мочевыводящих путей.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495" y="1453525"/>
            <a:ext cx="3701109" cy="339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опасны нарушения работы почек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775200" y="183617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1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почки работают хуже, вредные вещества медленнее удаляются из крови. Это нарушает состав внутренней среды и создаёт дополнительную нагрузку на органы.
</a:t>
            </a:r>
            <a:endParaRPr lang="en-US" sz="773" dirty="0"/>
          </a:p>
        </p:txBody>
      </p:sp>
      <p:sp>
        <p:nvSpPr>
          <p:cNvPr id="12" name="Text 3"/>
          <p:cNvSpPr txBox="1"/>
          <p:nvPr/>
        </p:nvSpPr>
        <p:spPr>
          <a:xfrm>
            <a:off x="775200" y="237478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Отёки и слабость
</a:t>
            </a:r>
            <a:pPr algn="l" indent="0" marL="0">
              <a:lnSpc>
                <a:spcPct val="115000"/>
              </a:lnSpc>
              <a:buNone/>
            </a:pPr>
            <a:r>
              <a:rPr lang="en-US" sz="1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нарушении фильтрации в организме задерживаются вода и соли. Из-за этого могут появляться отёки, усталость, головная боль и чувство общей слабости.
</a:t>
            </a:r>
            <a:endParaRPr lang="en-US" sz="793" dirty="0"/>
          </a:p>
        </p:txBody>
      </p:sp>
      <p:sp>
        <p:nvSpPr>
          <p:cNvPr id="13" name="Text 4"/>
          <p:cNvSpPr txBox="1"/>
          <p:nvPr/>
        </p:nvSpPr>
        <p:spPr>
          <a:xfrm>
            <a:off x="775200" y="2913396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давления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участвуют в поддержании нормального объёма крови. Если их работа нарушена, давление может повышаться, а самочувствие ухудшается даже без сильной нагрузки.
</a:t>
            </a:r>
            <a:endParaRPr lang="en-US" sz="738" dirty="0"/>
          </a:p>
        </p:txBody>
      </p:sp>
      <p:sp>
        <p:nvSpPr>
          <p:cNvPr id="14" name="Text 5"/>
          <p:cNvSpPr txBox="1"/>
          <p:nvPr/>
        </p:nvSpPr>
        <p:spPr>
          <a:xfrm>
            <a:off x="775200" y="3451994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Воспаления и камни
</a:t>
            </a:r>
            <a:pPr algn="l" indent="0" marL="0">
              <a:lnSpc>
                <a:spcPct val="115000"/>
              </a:lnSpc>
              <a:buNone/>
            </a:pPr>
            <a:r>
              <a:rPr lang="en-US" sz="1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распространённым проблемам относятся цистит, воспаление почек и образование камней. Эти состояния требуют внимания, потому что без лечения они могут усиливаться.
</a:t>
            </a:r>
            <a:endParaRPr lang="en-US" sz="716" dirty="0"/>
          </a:p>
        </p:txBody>
      </p:sp>
      <p:sp>
        <p:nvSpPr>
          <p:cNvPr id="15" name="Text 6"/>
          <p:cNvSpPr txBox="1"/>
          <p:nvPr/>
        </p:nvSpPr>
        <p:spPr>
          <a:xfrm>
            <a:off x="775200" y="3990600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ранняя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замечены изменения, тем легче избежать осложнений. При боли, температуре, отёках или необычной моче важно обратиться к врачу, а не ждать.
</a:t>
            </a:r>
            <a:endParaRPr lang="en-US" sz="80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животные используют разные способы удаления продуктов обмена, потому что живут в воде, на суше или в условиях дефицита влаги.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у разных животных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воды можно тратить, тем выгоднее выводить менее растворимое вещество. Поэтому у птиц и пресмыкающихся преобладает мочевая кислота.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997" y="334300"/>
            <a:ext cx="4797506" cy="4515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у человека идёт постоянно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71730" y="261025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круглые сутки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не прекращают работу ни днём, ни ночью. Они постоянно очищают кровь, возвращают нужные вещества обратно и выводят лишнюю воду, соли и мочевину.
</a:t>
            </a:r>
            <a:endParaRPr lang="en-US" sz="970" dirty="0"/>
          </a:p>
        </p:txBody>
      </p:sp>
      <p:sp>
        <p:nvSpPr>
          <p:cNvPr id="10" name="Text 3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тоже участвует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 выделяют воду, соли и немного мочевины даже тогда, когда человеку не жарко. Это показывает, что органы выделения действуют согласованно и непрерывно.
</a:t>
            </a:r>
            <a:endParaRPr lang="en-US" sz="891" dirty="0"/>
          </a:p>
        </p:txBody>
      </p:sp>
      <p:sp>
        <p:nvSpPr>
          <p:cNvPr id="11" name="Text 4"/>
          <p:cNvSpPr txBox="1"/>
          <p:nvPr/>
        </p:nvSpPr>
        <p:spPr>
          <a:xfrm>
            <a:off x="971730" y="171690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работают без паузы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выдох удаляет углекислый газ и водяной пар. Даже во время отдыха лёгкие продолжают освобождать организм от продуктов обмена, образующихся в клетках.
</a:t>
            </a:r>
            <a:endParaRPr lang="en-US" sz="97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выводы по теме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Что удаляет организм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избавляет организм от углекислого газа, лишней воды, солей и азотистых отходов. Без этого внутреннюю среду быстро нарушили бы вредные накопления.
</a:t>
            </a:r>
            <a:endParaRPr lang="en-US" sz="1181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Главная роль почек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являются основным органом выделения, потому что фильтруют кровь и образуют мочу. Они особенно важны для поддержания водно-солевого баланса.
</a:t>
            </a:r>
            <a:endParaRPr lang="en-US" sz="1257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Согласованная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органы выделения действуют вместе: одни выводят продукты обмена, другие обезвреживают вредные вещества, а третьи регулируют состав крови и объём жидкости.
</a:t>
            </a:r>
            <a:endParaRPr lang="en-US" sz="1204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Помощники почек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Лёгкие, кожа, печень и кишечник тоже участвуют в очищении организма. Каждый орган удаляет свои вещества и помогает сохранять постоянство внутренней среды.
</a:t>
            </a:r>
            <a:endParaRPr lang="en-US" sz="125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 — основа внутреннего равновесия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помогает сохранять здоровье, удаляя ненужные вещества и поддерживая водный баланс. Её работа связана с дыханием, кровообращением и обменом веществ, поэтому она важна каждый день.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2026-06-01T13:15:34Z</dcterms:created>
  <dcterms:modified xsi:type="dcterms:W3CDTF">2026-06-01T13:15:34Z</dcterms:modified>
</cp:coreProperties>
</file>