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3077300"/>
            <a:ext cx="58884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Востока: связь природы, общества и хозяйства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268472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сформировала великие цивилизации Востока?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57975" y="310400"/>
            <a:ext cx="34536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основа ранних цивилизаций Востока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долинах великих рек люди раньше других научились превращать воду, плодородную почву и труд в устойчивое хозяйство. Именно здесь выросли города, государства и торговые связи, объединившие Восток и соседние регионы.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750" y="1652432"/>
            <a:ext cx="2525100" cy="16398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цивилизация долины Нила
</a:t>
            </a:r>
            <a:endParaRPr lang="en-US" sz="2600" dirty="0"/>
          </a:p>
        </p:txBody>
      </p:sp>
      <p:sp>
        <p:nvSpPr>
          <p:cNvPr id="13" name="Text 2"/>
          <p:cNvSpPr txBox="1"/>
          <p:nvPr/>
        </p:nvSpPr>
        <p:spPr>
          <a:xfrm>
            <a:off x="663351" y="1693075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 пустыни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развился в узкой полосе плодородной земли вдоль Нила, а пустыни по краям делали страну труднодоступной для вторжений и помогали сохранять устойчивость общества.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55026" y="3293450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страны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3100 года до н. э. Верхний и Нижний Египет были объединены, и сформировалось централизованное государство с сильной властью фараона и развитым управлением.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25601" y="3293450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техника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контроля воды египтяне создавали ирригационные системы, а также разработали календарь на 365 дней, иероглифическое письмо и точные строительные приёмы.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3425601" y="1693075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урожай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Предсказуемые разливы Нила приносили влагу и плодородный ил, поэтому земледелие здесь было относительно надёжным и позволяло получать избыточный продукт.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6172375" y="3392325"/>
            <a:ext cx="203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цивилизации
</a:t>
            </a:r>
            <a:endParaRPr lang="en-US" sz="1200" dirty="0"/>
          </a:p>
        </p:txBody>
      </p:sp>
      <p:sp>
        <p:nvSpPr>
          <p:cNvPr id="22" name="Text 11"/>
          <p:cNvSpPr txBox="1"/>
          <p:nvPr/>
        </p:nvSpPr>
        <p:spPr>
          <a:xfrm>
            <a:off x="6172375" y="3909049"/>
            <a:ext cx="23166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Монументальные сооружения, прежде всего пирамиды Гизы, стали символом силы государства и высокого уровня организации труда, знаний и верований древних египтян.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основа хозяйства древневосточных цивилизаций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 и географии; условная сравнительная оценка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вода могла быть как источником урожая, так и причиной риска. Там, где её удавалось контролировать, цивилизации росли быстрее.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предсказуемее река и надёжнее ирригация, тем устойчивее земледелие, поселения и государственная власть.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города между Тигром и Евфратом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3483950"/>
            <a:ext cx="24660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строительство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3987506"/>
            <a:ext cx="2466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нехватки леса и камня главным строительным материалом стала глина. Это стимулировало развитие кирпичного строительства, городских стен и хозяйственных сооружений.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1777595"/>
            <a:ext cx="3857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2201772"/>
            <a:ext cx="38574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возникла в пространстве между Тигром и Евфратом на территории современного Ирака и соседних стран. Здесь природные условия одновременно помогали и требовали постоянного контроля.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210050" y="3483950"/>
            <a:ext cx="24660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знания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210050" y="3987506"/>
            <a:ext cx="2466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вошла в историю как один из первых центров клинописи, права и астрономических наблюдений. Здесь особенно рано сложилась культура записанного знания.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3420050" y="3483950"/>
            <a:ext cx="24660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водой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420050" y="3987506"/>
            <a:ext cx="2466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Непредсказуемые реки заставляли создавать каналы, дамбы и сложные системы распределения влаги. Управление орошением постепенно стало важнейшей задачей власти и общины.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4818650" y="1777595"/>
            <a:ext cx="3857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
</a:t>
            </a:r>
            <a:endParaRPr lang="en-US" sz="1300" dirty="0"/>
          </a:p>
        </p:txBody>
      </p:sp>
      <p:sp>
        <p:nvSpPr>
          <p:cNvPr id="19" name="Text 11"/>
          <p:cNvSpPr txBox="1"/>
          <p:nvPr/>
        </p:nvSpPr>
        <p:spPr>
          <a:xfrm>
            <a:off x="4818650" y="2201772"/>
            <a:ext cx="38574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центры Ур, Урук и Лагаш стали ранними образцами городской жизни. Позднее в регионе усиливались державы Аккада, Вавилона и Ассирии.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3225" y="2199550"/>
            <a:ext cx="4057450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древневосточных цивилизаций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истории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природная среда влияла на расселение, хозяйство и политическую организацию.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определяла тип хозяйства и способ управления: где воды было много и она была капризной, росла роль ирригации и 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Индская цивилизация: города с продуманной планировкой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письменности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развитую городскую среду, письменность Индской цивилизации до сих пор не расшифрована. Поэтому о её политическом устройстве, языке и многих обычаях известно меньше, чем хотелось бы.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 сетке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Мохенджо-Даро и Хараппа поражают прямыми улицами и чёткой квартальной планировкой. Такой порядок облегчал движение, распределение воды и организацию городской жизни в условиях долины Инда.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Кирпич, колодцы, канализация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 обожжённого кирпича, а в жилых районах встречались колодцы и системы отвода сточных вод. Это говорит о высоком уровне санитарной культуры и инженерных навыков.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Индия: природная среда, религии и социальная структура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97300" y="17851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Ведическая эпоха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97302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общины складывались в условиях муссонного климата, где урожай зависел от сезонных дождей. Это делало воду важнейшим условием жизни и земледелия.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282700" y="35935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религий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282689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Ведическая традиция стала основой для дальнейшего развития индуизма, а затем в индийской среде возникли буддизм и джайнизм, предложившие новые нормы поведения.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766125" y="359813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Маурьев и Ашока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766114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 веке до н. э. при Ашоке значительная часть Индии была объединена. Государственная поддержка способствовала распространению буддизма по Южной и Центральной Азии.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380150" y="1791040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380153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 закрепляла различия между группами населения и влияла на профессию, брак и образ жизни. Общество становилось более упорядоченным, но и более замкнутым.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буддизма по территориям Азии
</a:t>
            </a:r>
            <a:endParaRPr lang="en-US" sz="2415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 жизни Сиддхартхи Гаутамы до распространения учения по торговым путям Азии.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550" y="1701799"/>
            <a:ext cx="3057900" cy="2992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цивилизация рек, лёсса и централизованной власти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862500" y="1610975"/>
            <a:ext cx="43599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великие реки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62508" y="1825625"/>
            <a:ext cx="4359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Китая сложились в бассейнах Хуанхэ и Янцзы. Лёссовые почвы давали высокую урожайность, но требовали защиты от эрозии и разрушительных паводков.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62500" y="4249750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пространства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862508" y="4464400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рек, почв и управления сделало Китай одной из самых устойчивых древних цивилизаций, способных сохранять преемственность власти и культуры.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62500" y="3590056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Мировоззрение и порядок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862508" y="3804706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подчёркивало долг, образование и уважение к старшим, даосизм — гармонию с природой, а легизм — строгие законы и дисциплину.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862500" y="2930363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862508" y="3145012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Шан, Чжоу, Цинь и Хань создали традицию централизованного управления, развитой бюрократии и контроля над большими территориями.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862500" y="2270669"/>
            <a:ext cx="4360200" cy="1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 риск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862508" y="2485319"/>
            <a:ext cx="43602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плодородных равнин обеспечивало рост населения и городов. Одновременно люди должны были постоянно укреплять берега, регулировать сток и защищать поля.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Древнего Китая и их влияние на мир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 и географии; сравнительная оценка исторического влияния изобретений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достижения усилили передачу знаний, мореплавание, военное дело и международный обмен, превратив Китай в один из главных центров технического прогресса древности.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имели бумага, печать и компас: они изменили образование, коммуникации и торговые связи далеко за пределами Китая.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3750" y="1652432"/>
            <a:ext cx="2525100" cy="16398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как система сухопутных и морских связей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обмена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связывал не один маршрут, а сеть направлений между Китаем, Центральной Азией, Индией, Персией, Ближним Востоком и Средиземноморьем, объединяя разные природные зоны и государства.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идеями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товарами распространялись религии, научные знания, художественные мотивы и технологические приёмы. Поэтому Шёлковый путь был каналом культурного влияния, а не только торговли.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пути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двигались через оазисы, перевалы и пограничные города, где были необходимы вода, охрана и места отдыха. Без контроля над этими узлами дальняя торговля становилась рискованной.
</a:t>
            </a:r>
            <a:endParaRPr lang="en-US" sz="9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богатство
</a:t>
            </a:r>
            <a:endParaRPr lang="en-US" sz="1200" dirty="0"/>
          </a:p>
        </p:txBody>
      </p:sp>
      <p:sp>
        <p:nvSpPr>
          <p:cNvPr id="15" name="Text 9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караванным дорогам перевозили шёлк, специи, чай, металлы, стекло и драгоценные ткани. Торговля приносила доход городам, правителям и посредникам, контролировавшим рынки и пошлины.
</a:t>
            </a:r>
            <a:endParaRPr lang="en-US" sz="900" dirty="0"/>
          </a:p>
        </p:txBody>
      </p:sp>
      <p:sp>
        <p:nvSpPr>
          <p:cNvPr id="16" name="Text 10"/>
          <p:cNvSpPr txBox="1"/>
          <p:nvPr/>
        </p:nvSpPr>
        <p:spPr>
          <a:xfrm>
            <a:off x="6172381" y="339232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
</a:t>
            </a:r>
            <a:endParaRPr lang="en-US" sz="1200" dirty="0"/>
          </a:p>
        </p:txBody>
      </p:sp>
      <p:sp>
        <p:nvSpPr>
          <p:cNvPr id="17" name="Text 11"/>
          <p:cNvSpPr txBox="1"/>
          <p:nvPr/>
        </p:nvSpPr>
        <p:spPr>
          <a:xfrm>
            <a:off x="6172375" y="3909049"/>
            <a:ext cx="23166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сделал Восток частью единого евразийского пространства, в котором товары, люди и идеи перемещались быстрее и шире, чем это позволяли отдельные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550" y="3271200"/>
            <a:ext cx="4557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00" y="1682783"/>
            <a:ext cx="492000" cy="437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738" y="1666250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9938" y="3309600"/>
            <a:ext cx="492000" cy="393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персидской державы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253624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мирами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3400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находилась на пересечении торговых путей между Египтом, Месопотамией, Средней Азией и Индией. Это усиливало обмен товарами, идеями и управленческим опытом.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253624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дорога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3400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дорога Ахеменидов обеспечивала быструю связь между столицей и отдалёнными областями, ускоряя передачу приказов, движение чиновников и перевозку важных грузов по огромной территории.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410162" y="166625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Сатрапии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79938" y="224727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делилась на провинции, которыми управляли сатрапы. Такая система позволяла собирать налоги, поддерживать порядок и контролировать местную знать без постоянного личного присутствия царя.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410162" y="3271200"/>
            <a:ext cx="30717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пространством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79938" y="3852225"/>
            <a:ext cx="3727500" cy="6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модель показала, как можно удерживать обширную державу за счёт дорог, провинциального управления и чёткой административной структуры, а не только военной силы.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041" y="1730375"/>
            <a:ext cx="3118169" cy="228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учения Востока: география и влияние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 религий и цивилизаций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восточные учения возникали в разных природных и культурных средах, но одинаково сильно воздействовали на общество, власть и организацию пространства.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Востока задавали не только верования, но и модели поведения, государственности и культурного пространства — от школ и монастырей до паломнических маршрутов.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исламского Востока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66335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мира ислама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VII века ислам быстро вышел за пределы Аравии и связал Северную Африку, Переднюю Азию, Центральную Азию и Пиренейский полуостров в единое культурное и торговое пространство.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55026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традиция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Халифаты поддерживали переводы античных и восточных трудов, благодаря чему развивались математика, астрономия, медицина, география и картография. Знание стало частью государственной и городской жизни.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25601" y="1693075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учёности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Багдад, Дамаск, Кордова и Самарканд объединяли библиотеки, мастерские, рынки и школы. В этих городах наука соседствовала с ремеслом и международной торговлей.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25601" y="3293450"/>
            <a:ext cx="20004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культурное поле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Восток создал пространство, где вера, язык науки и торговые связи поддерживали взаимное влияние регионов. Это усиливало обмен идеями, товарами и технологиями между далёкими землями.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Востока как узлы торговли, власти и культуры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истории; сравнительная историческая оценка городских функций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соединяла рынки, управление, образование и религиозную жизнь, поэтому именно города становились главными проводниками влияния между регионами.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 и Чанъань выделялись как столичные центры, а Самарканд и Константинополь — как ключевые узлы межрегионального обмена.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японской цивилизации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818450" y="1654825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положение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18450" y="1952625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развивалась в условиях морской изоляции, гористого рельефа и ограниченных земельных ресурсов. Это сдерживало расселение, но способствовало внутренней сплочённости и осторожному использованию природных ресурсов.
</a:t>
            </a:r>
            <a:endParaRPr lang="en-US" sz="869" dirty="0"/>
          </a:p>
        </p:txBody>
      </p:sp>
      <p:sp>
        <p:nvSpPr>
          <p:cNvPr id="13" name="Text 4"/>
          <p:cNvSpPr txBox="1"/>
          <p:nvPr/>
        </p:nvSpPr>
        <p:spPr>
          <a:xfrm>
            <a:off x="818450" y="4098725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периоды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18450" y="4396525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Нара, Хэйан и сёгунатов показывают, как Япония меняла формы власти и культуры, оставаясь открытой для влияний, но не теряя собственного исторического ядра.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18450" y="3284092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Синто и император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818450" y="3581892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внешними влияниями сохранялись синтоизм и особый статус императора. Такое сочетание усиливало преемственность, объединяло общество и поддерживало представление о собственной уникальности.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818450" y="2469458"/>
            <a:ext cx="43968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из материка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818450" y="2767258"/>
            <a:ext cx="4396800" cy="4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Китая и Кореи Япония восприняла иероглифическую письменность, буддизм и элементы управления. Однако эти заимствования были переосмыслены и встроены в собственную культурную традицию.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7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речной долины к устойчивой цивилизации
</a:t>
            </a:r>
            <a:endParaRPr lang="en-US" sz="2577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превращались в источник хозяйственного роста, политической организации и культурной преемственности.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25" y="3227475"/>
            <a:ext cx="411600" cy="4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6700" y="3265875"/>
            <a:ext cx="492000" cy="39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65063" y="3227475"/>
            <a:ext cx="4704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33462" y="1578088"/>
            <a:ext cx="492000" cy="39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1825" y="1539688"/>
            <a:ext cx="470400" cy="470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унаследовал современный мир от Востока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76875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системы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467925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алфавитные и иероглифические традиции изменили способы хранения знаний, обучения и делопроизводства, сделав информацию доступнее для государств, школ и торговых сетей.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821750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цивилизация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12800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мегаполисы унаследовали от древневосточных центров функции управления, обмена и культурного общения, где сосредоточены власть, рынок, знание и религиозная жизнь.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3999313" y="3227475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практики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3290363" y="3869525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рынки, караванная торговля и банковские приёмы, развивавшиеся на Востоке, стали основой для более сложных международных экономических связей последующих эпох.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5378513" y="1539688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наследие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4669563" y="2181737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Индуизм, буддизм, конфуцианство, даосизм, зороастризм и ислам продолжают влиять на ценности, архитектуру, образование и общественную жизнь миллионов людей.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2556075" y="1539688"/>
            <a:ext cx="1854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связь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1847125" y="2181737"/>
            <a:ext cx="256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и накопленный морской опыт расширили возможности путешествий, укрепили дальние торговые маршруты и подготовили условия для более точной картографии и навигации.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как основа ранней цивилизации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Востока показывает: там, где люди научились управлять водой, дорогами и обменом, возникали устойчивые цивилизации. Их опыт и сегодня заметен в городах, культуре и международных связях.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2026-06-02T23:03:02Z</dcterms:created>
  <dcterms:modified xsi:type="dcterms:W3CDTF">2026-06-02T23:03:02Z</dcterms:modified>
</cp:coreProperties>
</file>