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 и техники: ключевые эпохи и темы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древних изобретений до современных биотехнологий, влияющих на мир.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науки и техники: рубежи древних цивилизаций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техника зародились в культурах Месопотамии, Египта, Индии, Китая и Греции. Потребности в сельском хозяйстве и обороне стимулировали первые открытия и изобретения.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изобретения древности и их значение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— начало механизации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3500 года до н. э. возникло колесо, значительно ускорившее транспорт и ремесла. Это изобретение стало фундаментом для развития торговли и передвижения.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письменности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Шумеры и египтяне создали первые системы письма, что позволило сохранять знания и развивать государственную организацию. Письмо стало основой культуры и науки.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Ремесла и 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Гончарное дело и металлургия улучшили качество инструментов. Ирригационные системы повысили урожайность, обеспечив стабильное развитие древних обществ.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революция XVII века: основы современной науки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экспериментальному методу познания открыл новые горизонты. Галилей создал телескоп и изучил Солнечную систему, расширив представления о природе.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 сформулировал законы движения и гравитации. Создание научных обществ способствовало развитию физики и химии, закрепляя науку как отдельную область знания.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Индустриализация: преобразование общества и экономики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 и фабричный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паровой машины Джеймсом Уаттом в 1769 году стало двигателем индустриализации. Механизация производств ускорила создание товаров и повысила эффективность труда.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трансформация и новые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железных дорог и пароходов обеспечило связь городов и рынков. Массовый приток в города формировал рабочий класс и инженеров, меняя социальную структуру общества.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Электричество: революция в жизни и технологиях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электромагнетизма Фарадеем в 1831 году положило основу для новых изобретений, таких как лампа накаливания Эдисона. Электричество стало неотъемлемой частью домов и городов.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телефона и прокладка электролиний ускорили коммуникации. Массовая электрификация промышленных предприятий изменяла производство и быт, улучшая качество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прорывы и повышение здоровья населения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против оспы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Эдвард Дженнер создал первую успешную вакцину в 1796 году, что снизило смертность и эпидемии. Вакцинация стала важнейшим инструментом общественного здравоохранения.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рентгеновских лучей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1895 году Вильгельм Рентген обнаружил рентгеновские лучи, открыв революционные возможности для диагностики заболеваний без операции и травмирования пациента.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Пенициллин и антибиотики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Флеминг в 1928 году открыл пенициллин, положив начало массовому лечению инфекций. Это изобретение значительно повысило продолжительность и качество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научно-технического прогресса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массовая грамотность ускоряют развитие науки и техники, обеспечивая инновации.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середины XX века наблюдается резкий рост инноваций благодаря новым технологиям и глобальному обмену знаниями.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ВОИС, данные за 1880–2020 годы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539061"/>
            <a:ext cx="4170600" cy="2838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технологии: революция перемещений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540549"/>
            <a:ext cx="4125600" cy="12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Бенц создал первый автомобиль в 1885 году, а братья Райт совершили первый полет в 1903-м. Эти изобретения кардинально изменили представления о путешествиях.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995051"/>
            <a:ext cx="4125600" cy="12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метро и электропоездов способствовало расширению городов и повышению мобильности населения. Велосипеды и мотоциклы стали массовыми средствами передвижения и активного отдыха.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телекоммуникаций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телеграфа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1837 году Сэмюэл Морзе создал телеграф — устройство, позволяющее передавать сообщения на большие расстояния практически мгновенно. Это сократило время обмена информацией в десятки раз.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телефона и радио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Белл в 1876 году изобрел телефон, облегчая голосовую связь. А через 19 лет Александр Попов продемонстрировал радио, открыв новые возможности для массовой коммуникации и трансляции.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и цифровая революция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электронный компьютер ENIAC был создан в 1945 году, положив начало развитию вычислительной техники, а в 1971 году появился микропроцессор, ставший сердцем современных устройств.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1980-х массовое распространение персональных компьютеров изменило образование и развлечения, формируя информационное общество с новыми способами коммуникации и обработки данных.
</a:t>
            </a:r>
            <a:endParaRPr lang="en-US" sz="13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Интернет: источник знаний и общения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глобальной сети и её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ARPANET, созданная в 1969 году, стала первым шагом в развитии Интернета. К 1990-м годам благодаря созданию WWW Тимом Бернерс-Ли сеть превратилась в мощный инструмент обмена информацией по всему миру.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образование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Онлайн-курсы и дистанционное обучение расширили доступ к знаниям, а социальные сети создали новые цифровые сообщества. Это позволило быстро находить информацию и повысить цифровую грамотность среди молодежи.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достижения и их влияние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1957 году СССР запустил спутник «Спутник-1», а в 1961 году Юрий Гагарин стал первым человеком в космосе. Эти события открыли новую эру исследований и технологий.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полёт в космос и спутники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на Луну в 1969 году и развитие спутниковых систем увеличили возможности прогнозирования погоды, навигации и улучшили качество материалов, повысив значение космоса для науки и экономики.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Луноходы и современные технологии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 автоматизация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способен выполнять задачи, требующие мышления: шахматные программы, голосовые помощники и автоматизация производства демонстрируют растущие возможности технологий.
</a:t>
            </a:r>
            <a:endParaRPr lang="en-US" sz="1338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используются в различных сферах — медицине, образовании, производстве. При этом растут вопросы безопасности и этики, связанные с быстрым развитием ИИ и его влиянием на общество.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Биотехнологии: новое измерение науки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генома человека и генная терапия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2003 году учёные завершили расшифровку генома человека, что открыло путь к разработке генной терапии и новых методов лечения многих заболеваний, расширяя возможности медицины.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и экологические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овцы Долли в 1996 году стало прорывом в клонировании. Биотехнологии также используются для создания экологически чистых культур и решения проблем окружающей среды.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 техника: этапы изменений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смарт-устройств в образовании и быту повышает удобство обучения и повседневной жизни, стимулируя технологическую интеграцию.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XXI века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IT-отрасли и робототехники меняет традиционные профессии, формируя новые направления и интерес к технологиям среди молодёжи.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обучение и цифровые платформы становятся популярными, расширяя возможности доступа к знаниям и снижая барьеры для образования в разных странах.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годы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цифровым неравенством и ускоренный обмен культурой способствуют более равному и быстрому развитию общества посредством технологий.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8681" y="3084118"/>
            <a:ext cx="5062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60032" y="3084118"/>
            <a:ext cx="3937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вызовы научно-технического прогресса
</a:t>
            </a:r>
            <a:endParaRPr lang="en-US" sz="2538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технологии помогают бороться с болезнями и улучшать здоровье, что заметно повышает продолжительность жизни во многих странах.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продолжительности жизни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цифровые ресурсы делают образование доступнее, расширяя возможности для обучения и саморазвития в любых условиях.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знаниям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промышленное производство и использование ресурсов приводят к загрязнению природы и требуют внедрения экологически чистых технологий.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использование технологий сопровождается рисками безопасности и растущей зависимостью от цифровых устройств в повседневной жизни.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Киберугрозы и зависимость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будущего для школьников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Развитие альтернативной энергетики и экологических технологий позволит создать устойчивое и безопасное окружение для жизни и учебы, снижая вредное влияние на окружающую среду.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Новые образовательные возможности, включая STEM-направления и цифровые лаборатории, подготовят школьников к освоению перспективных профессий и инновационных технологий будущего.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62115"/>
            <a:ext cx="4791900" cy="200837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достижения науки и техники по эпохам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эволюцию технологий от древнего мира до XXI века, фиксируя главные изобретения и их влияние на развитие общества.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технологического прогресса растёт, каждая эпоха приносит более сложные и влиятельные открытия.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исторические данные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техника — фундамент будущего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мир невозможен без достижений науки и техники. Ответственное использование технологий и стремление к знаниям обеспечат благополучие и развитие для новых поколений.
</a:t>
            </a:r>
            <a:endParaRPr lang="en-US" sz="15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2026-05-10T17:38:45Z</dcterms:created>
  <dcterms:modified xsi:type="dcterms:W3CDTF">2026-05-10T17:38:45Z</dcterms:modified>
</cp:coreProperties>
</file>