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появился на Земле: главные темы и вопросы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человека, ключевые открытия и главные этапы развития вида Homo sapiens.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происхождение человека?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истоков человека раскрывает биологические и культурные корни всего рода. Эти знания помогают осознать наше место в природе и формируют ответственное отношение к окружающему миру.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мифы о происхождении человека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боги и создание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мифах Древней Греции люди были созданы богами Олимпа для жизни на земле. Эти рассказы объясняли особенности внешности и роль человека во Вселенной.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легенды о слезах Ра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Древнем Египте существовало поверье, что люди появились из слёз бога Ра. Мифы связывали человека с божественными силами и природой.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мифы о Паньгу и Нюйва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китайской легенде Паньгу сформировал мир, а Нюйва создала первого человека из глины. Эти сказания отражали связь человека с природой и космосом.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осмысление происхождения человека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- Ламарк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Жан-Батист Ламарк предложил идею изменений видов во времени, заложив основы эволюционной биологии.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1859 год - Дарвин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опубликовал «Происхождение видов», изложив теорию естественного отбора.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 - антропология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антропологии как науки, изучающей происхождение и развитие человека.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- генетика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подтвердили эволюционное родство человека с обезьянами.
</a:t>
            </a:r>
            <a:endParaRPr lang="en-US" sz="9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своей работе Дарвин объяснил, что виды, включая человека, меняются благодаря естественному отбору, где выживают наиболее приспособленные особи. Человек рассматривается как один из многих видов на Земле.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эволюции Чарльза Дарвина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Дарвина опирается на наблюдения в природе и подтверждается открытиями в генетике. Она объясняет общие корни человека и приматов, раскрывая происхождение нашего вида.
</a:t>
            </a:r>
            <a:endParaRPr lang="en-US" sz="9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археологические находки предков человека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Люси – австралопитек из Эфиопии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1974 году в Эфиопии найдены останки Люси, одной из самых древних — около 3,2 млн лет. Она показывала переход к прямохождению и примитивному образу жизни.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из Олдувайского ущелья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Восточной Африке нашли кости Homo habilis, датируемые примерно 2 млн лет назад. Они демонстрируют первые каменные орудия и развитие мозгового объёма.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свидетельства африканского происхождения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подтверждают, что наши предки появились и начали развиваться в Африке миллионы лет назад, откуда позднее расселились по другим континентам.
</a:t>
            </a:r>
            <a:endParaRPr lang="en-US" sz="10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521479"/>
            <a:ext cx="4794300" cy="2270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эволюции человека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временных периодов и ключевых характеристик древних предков человека.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сопровождается усложнением инструментов и социального поведения.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археологических исследований и палеоантропологии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— древнейшие предки людей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жили в саваннах Восточной Африки 4–2 млн лет назад и были первыми, кто освоил прямохождение на двух ногах.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мозга достигал 400–500 см³, что больше, чем у современных обезьян, но значительно меньше, чем у человека.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Использовали простые предметы как инструменты, не создавая сложных орудий и полагаясь на найденные ресурсы.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включал сбор растений, мелких животных, и жизнь в небольших социальных группах с примитивной организацией.
</a:t>
            </a:r>
            <a:endParaRPr lang="en-US" sz="9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умелый — Homo habilis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460500" y="2524642"/>
            <a:ext cx="3679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Появился около 2,5 млн лет назад с мозгом объёмом до 700 см³, значительно повысившим интеллектуальные возможности.
</a:t>
            </a:r>
            <a:endParaRPr lang="en-US" sz="957" dirty="0"/>
          </a:p>
        </p:txBody>
      </p:sp>
      <p:sp>
        <p:nvSpPr>
          <p:cNvPr id="8" name="Text 3"/>
          <p:cNvSpPr txBox="1"/>
          <p:nvPr/>
        </p:nvSpPr>
        <p:spPr>
          <a:xfrm>
            <a:off x="460500" y="3715327"/>
            <a:ext cx="3679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стал изготавливать каменные орудия для разделки пищи, что свидетельствует о развитии руки и умения планировать действия.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прямоходящий — Homo erectus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жил в Африке, Азии и Европе от 1,8 млн до 400 тыс лет назад. Он адаптировался к различным условиям и мигрировал на большие расстояния.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огня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прогресс заключался в умении управлять огнём, что обеспечивало тепло, защиту и улучшение пищевого рациона.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орудий труда и охоты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 сложные каменные инструменты — топоры, копья — и организовывал коллективную охоту, что говорит о социальной структуре общества.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Неандертальцы: загадочные соседи Homo sapiens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существовали от 400 до 30 тысяч лет назад и отличались крепким телосложением, что помогало им выживать в суровых климатических условиях ледникового периода.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мозг достигал объёма до 1400 см³, что говорит о высокой умственной активности при создании сложных орудий и организации охоты в малых сообществах.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практиковали ритуалы похорон, использовали шкуры для защиты от холода и имели развитые социальные связи внутри своих групп.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Homo sapiens: человек разумный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строение и интеллект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появился около 300 тысяч лет назад в Африке. Он отличался более современным строением черепа и развитыми когнитивными способностями, что обеспечивало абстрактное мышление.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по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расселившись, Homo sapiens занял территории Евразии, Австралии и Америки. Благодаря языку и культуре люди образовывали устойчивые общества и развивали орудия труда.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достижения первых обществ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украшения и фигурки, свидетельствующие о развитии эстетического восприятия. Создавались разнообразные орудия и инструменты для охоты и домашних нужд.
</a:t>
            </a:r>
            <a:endParaRPr lang="en-US" sz="10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Homo sapiens по планете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происходили в несколько этапов, охватывая разные регионы планеты с постепенным освоением новых территорий и адаптацией к разнообразным условиям.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африканское происхождение человека и его успешное расселение благодаря развитию адаптивных навыков и коммуникации.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 генетические исследования, 2023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развитие и передача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находки, включая фигурки и музыкальные инструменты, свидетельствуют о сложных социальных структурах и религиозных практиках, передаваемых из поколения в поколение.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Проявления раннего языка и символизма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наскальные рисунки возрастом около 40 тысяч лет демонстрируют начальные формы языка и символического мышления, отражая связь людей с окружающим миром.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речи, мышления и культуры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земледелию и скотоводству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выращивания растений и одомашнивание животных около 10-12 тысяч лет назад привели к появлению первых постоянных поселений и изменению образа жизни.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Неолитическая революция позволила людям строить города, такие как Иерихон и Чатал-Гуюк, что заложило основы будущих цивилизаций и социального развития.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Стабильное производство пищи укрепило общественные связи и стимулировало развитие ремёсел, торговли и культуры в широком масштабе.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" y="2683375"/>
            <a:ext cx="2078229" cy="23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1400" y="2942423"/>
            <a:ext cx="2322900" cy="22004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0388" y="2967023"/>
            <a:ext cx="2322900" cy="22004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0386" y="2529775"/>
            <a:ext cx="2078229" cy="23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археологические находки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1018775"/>
            <a:ext cx="1723200" cy="12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Люси — символ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 Люси, найденная в Эфиопии, возрастом 3,2 млн лет, стала ключевым доказательством прямохождения у ранних предков человека и началом исследований эволюции.
</a:t>
            </a:r>
            <a:endParaRPr lang="en-US" sz="857" dirty="0"/>
          </a:p>
        </p:txBody>
      </p:sp>
      <p:sp>
        <p:nvSpPr>
          <p:cNvPr id="11" name="Text 2"/>
          <p:cNvSpPr txBox="1"/>
          <p:nvPr/>
        </p:nvSpPr>
        <p:spPr>
          <a:xfrm>
            <a:off x="2277200" y="1018775"/>
            <a:ext cx="1723200" cy="12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Олдувайское ущелье и Homo habilis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орудий и костей Homo habilis в Танзании продемонстрировали первые шаги человека в изготовлении инструментов и усложнении быта.
</a:t>
            </a:r>
            <a:endParaRPr lang="en-US" sz="857" dirty="0"/>
          </a:p>
        </p:txBody>
      </p:sp>
      <p:sp>
        <p:nvSpPr>
          <p:cNvPr id="12" name="Text 3"/>
          <p:cNvSpPr txBox="1"/>
          <p:nvPr/>
        </p:nvSpPr>
        <p:spPr>
          <a:xfrm>
            <a:off x="4704550" y="1018775"/>
            <a:ext cx="1723200" cy="12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Останки Homo erectus на Яве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 на острове Ява раскрыли образ жизни человека прямоходящего, его мастерство в обращении с огнём и миграции за пределы Африки.
</a:t>
            </a:r>
            <a:endParaRPr lang="en-US" sz="857" dirty="0"/>
          </a:p>
        </p:txBody>
      </p:sp>
      <p:sp>
        <p:nvSpPr>
          <p:cNvPr id="13" name="Text 4"/>
          <p:cNvSpPr txBox="1"/>
          <p:nvPr/>
        </p:nvSpPr>
        <p:spPr>
          <a:xfrm>
            <a:off x="7150850" y="1018775"/>
            <a:ext cx="1723200" cy="12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Денисова пещера — источник новых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останков денисовцев на Алтае с помощью генетического анализа расширило знания о разнообразии древних человеческих видов и их взаимодействиях.
</a:t>
            </a:r>
            <a:endParaRPr lang="en-US" sz="857" dirty="0"/>
          </a:p>
        </p:txBody>
      </p:sp>
      <p:sp>
        <p:nvSpPr>
          <p:cNvPr id="14" name="Text 5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4056" y="919100"/>
            <a:ext cx="5076088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древних и современных людей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характеристики различных видов в развитии человека: объём мозга, уровень использования орудий и социальное устройство.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мозга и развитие инструментов тесно связаны с усложнением социальной структуры и культурных особенностей у Homo sapiens.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Антропологические и археологические исследования, 2024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генетики в изучении происхождения человека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ДНК-анализ позволяет обнаружить генетические связи между Homo sapiens и древними видами, например, неандертальцами, выявляя исторические перекрестные браки.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данные помогают датировать миграционные события и реконструировать пути переселения древних людей по планете, дополняя археологические находки.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позволяют подтверждать или опровергать существующие гипотезы и вносить ясность в спорные вопросы эволюции человека.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продолжают выяснять точные даты возникновения речи и её развитие, а также изучать сложные миграции людей по различным континентам в древности.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открытия и спорные вопросы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Новейшие находки, включая Homo naledi и продвинутый анализ древней ДНК, проливают свет на многообразие человеческой эволюции и её сложные взаимосвязи.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изучения происхождения человека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происхождении человека демонстрируют сложный эволюционный путь, объединяющий биологию и культуру, что помогает оценить наше место в природе и взаимосвязь с историей.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2026-05-08T10:52:46Z</dcterms:created>
  <dcterms:modified xsi:type="dcterms:W3CDTF">2026-05-08T10:52:46Z</dcterms:modified>
</cp:coreProperties>
</file>