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image" Target="../media/image-5-12.png"/><Relationship Id="rId13" Type="http://schemas.openxmlformats.org/officeDocument/2006/relationships/image" Target="../media/image-5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15334" y="0"/>
            <a:ext cx="512843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3275" y="734600"/>
            <a:ext cx="3668700" cy="377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 шар: основные геометрические фигуры в пространстве
</a:t>
            </a:r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стереометрии изучают сферу и шар: первая задаёт только поверхность, второй — ещё и внутренность.
</a:t>
            </a:r>
            <a:endParaRPr lang="en-US" sz="4000" dirty="0"/>
          </a:p>
        </p:txBody>
      </p:sp>
      <p:sp>
        <p:nvSpPr>
          <p:cNvPr id="6" name="Text 1"/>
          <p:cNvSpPr txBox="1"/>
          <p:nvPr/>
        </p:nvSpPr>
        <p:spPr>
          <a:xfrm>
            <a:off x="263275" y="301750"/>
            <a:ext cx="36687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730929" y="216475"/>
            <a:ext cx="3411592" cy="473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1469575"/>
            <a:ext cx="5305200" cy="24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 шар помогают перейти от плоских фигур к объёмным: учат измерять размеры, понимать центры и радиусы, составлять чертежи и решать задачи. В быту и технике шарообразные формы встречаются повсюду — от мячей до капель воды.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69100" y="402675"/>
            <a:ext cx="5305200" cy="9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в 7 классе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сферы и шара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4795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— это множество всех точек пространства, которые находятся на одинаковом расстоянии от одной точки. Эта точка называется центром, а расстояние до неё — радиусом.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382523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— это часть пространства, ограниченная сферой. Значит, подходят не только точки на поверхности, но и все точки внутри неё, образуя целое «тело».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285475" y="1483088"/>
            <a:ext cx="2349300" cy="264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 шар связаны одними параметрами: они имеют общий центр и один и тот же радиус. Поэтому, меняя радиус, мы меняем и поверхность сферы, и размеры шара.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6" y="25"/>
            <a:ext cx="338546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185150" y="266700"/>
            <a:ext cx="6599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 шар наглядно: оболочка и тело
</a:t>
            </a:r>
            <a:endParaRPr lang="en-US" sz="2734" dirty="0"/>
          </a:p>
        </p:txBody>
      </p:sp>
      <p:sp>
        <p:nvSpPr>
          <p:cNvPr id="7" name="Text 1"/>
          <p:cNvSpPr txBox="1"/>
          <p:nvPr/>
        </p:nvSpPr>
        <p:spPr>
          <a:xfrm>
            <a:off x="3791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похожа на тонкую «оболочку»: она задаёт только поверхность. У любой точки сферы расстояние до центра одинаковое, поэтому граница получается ровной и замкнутой.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490225" y="1946549"/>
            <a:ext cx="2156700" cy="23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похож на мяч или воздушный шарик: он занимает объём. Внутри шара есть все точки, лежащие на расстоянии не больше радиуса от центра, а не только на поверхности.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791227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как оболочка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6490226" y="1204374"/>
            <a:ext cx="2156700" cy="51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 как заполненное пространство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6963" y="1486951"/>
            <a:ext cx="391500" cy="391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59813" y="1486951"/>
            <a:ext cx="391500" cy="39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492662" y="1486951"/>
            <a:ext cx="391500" cy="391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725513" y="1486951"/>
            <a:ext cx="391500" cy="391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элементы сферы и шара
</a:t>
            </a:r>
            <a:endParaRPr lang="en-US" sz="2800" dirty="0"/>
          </a:p>
        </p:txBody>
      </p:sp>
      <p:sp>
        <p:nvSpPr>
          <p:cNvPr id="1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600" dirty="0"/>
          </a:p>
        </p:txBody>
      </p:sp>
      <p:sp>
        <p:nvSpPr>
          <p:cNvPr id="17" name="Text 2"/>
          <p:cNvSpPr txBox="1"/>
          <p:nvPr/>
        </p:nvSpPr>
        <p:spPr>
          <a:xfrm>
            <a:off x="3189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 — это точка, от которой измеряют расстояние до поверхности. Именно к ней «привязаны» все остальные элементы: радиус, диаметр и построение точек на сфере.
</a:t>
            </a:r>
            <a:endParaRPr lang="en-US" sz="1278" dirty="0"/>
          </a:p>
        </p:txBody>
      </p:sp>
      <p:sp>
        <p:nvSpPr>
          <p:cNvPr id="18" name="Text 3"/>
          <p:cNvSpPr txBox="1"/>
          <p:nvPr/>
        </p:nvSpPr>
        <p:spPr>
          <a:xfrm>
            <a:off x="25518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4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Радиус соединяет центр с любой точкой сферы и показывает расстояние до поверхности. Для сферы он один и тот же для всех направлений, поэтому фигура получается симметричной.
</a:t>
            </a:r>
            <a:endParaRPr lang="en-US" sz="1244" dirty="0"/>
          </a:p>
        </p:txBody>
      </p:sp>
      <p:sp>
        <p:nvSpPr>
          <p:cNvPr id="19" name="Text 4"/>
          <p:cNvSpPr txBox="1"/>
          <p:nvPr/>
        </p:nvSpPr>
        <p:spPr>
          <a:xfrm>
            <a:off x="478468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5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
</a:t>
            </a:r>
            <a:pPr algn="ctr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5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Диаметр проходит через центр и соединяет две точки поверхности. Он равен удвоенному радиусу: d = 2r, поэтому при изменении радиуса меняется и длина отрезка по поверхности.
</a:t>
            </a:r>
            <a:endParaRPr lang="en-US" sz="1254" dirty="0"/>
          </a:p>
        </p:txBody>
      </p:sp>
      <p:sp>
        <p:nvSpPr>
          <p:cNvPr id="20" name="Text 5"/>
          <p:cNvSpPr txBox="1"/>
          <p:nvPr/>
        </p:nvSpPr>
        <p:spPr>
          <a:xfrm>
            <a:off x="7017536" y="2481675"/>
            <a:ext cx="1807200" cy="178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7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Хорда соединяет две точки сферы. Она не обязана проходить через центр: хорда может быть «выше» или «ниже», а связь с радиусом тогда всё равно сохраняется через положение точек.
</a:t>
            </a:r>
            <a:endParaRPr lang="en-US" sz="127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радиуса, диаметра и размеров фигуры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d всегда вдвое больше r, изменение радиуса автоматически масштабирует диаметр без дополнительных формул.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прямую пропорциональность: увеличили радиус — пропорционально вырос диаметр, а значит, и размеры шара.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класса; зависимость d = 2r.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975818"/>
            <a:ext cx="4166100" cy="16603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9100" y="402675"/>
            <a:ext cx="83691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формулы по теме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369100" y="13548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Используйте радиус r, чтобы находить диаметр, площадь поверхности сферы и объём шара, а также площадь большого круга.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69100" y="3287478"/>
            <a:ext cx="37446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зависит от r², а объём — от r³: при росте радиуса объём увеличивается заметно быстрее площади.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600" dirty="0"/>
          </a:p>
        </p:txBody>
      </p:sp>
      <p:sp>
        <p:nvSpPr>
          <p:cNvPr id="6" name="Text 2"/>
          <p:cNvSpPr txBox="1"/>
          <p:nvPr/>
        </p:nvSpPr>
        <p:spPr>
          <a:xfrm>
            <a:off x="649400" y="1660200"/>
            <a:ext cx="1953000" cy="13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
</a:t>
            </a:r>
            <a:endParaRPr lang="en-US" sz="9000" dirty="0"/>
          </a:p>
        </p:txBody>
      </p:sp>
      <p:sp>
        <p:nvSpPr>
          <p:cNvPr id="7" name="Text 3"/>
          <p:cNvSpPr txBox="1"/>
          <p:nvPr/>
        </p:nvSpPr>
        <p:spPr>
          <a:xfrm>
            <a:off x="431150" y="3792125"/>
            <a:ext cx="2389500" cy="10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7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радиус увеличить вдвое, площадь оболочки станет больше в четыре раза.
</a:t>
            </a:r>
            <a:endParaRPr lang="en-US" sz="1732" dirty="0"/>
          </a:p>
        </p:txBody>
      </p:sp>
      <p:sp>
        <p:nvSpPr>
          <p:cNvPr id="8" name="Text 4"/>
          <p:cNvSpPr txBox="1"/>
          <p:nvPr/>
        </p:nvSpPr>
        <p:spPr>
          <a:xfrm>
            <a:off x="4023150" y="1160500"/>
            <a:ext cx="4550100" cy="2343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Площадь поверхности показывает, сколько материала нужно для покрытия сферы. Поскольку S = 4πr², она растёт быстрее, чем сам радиус.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023150" y="3797425"/>
            <a:ext cx="4550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класса; S = 4πr².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0200" y="266700"/>
            <a:ext cx="84540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шара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5246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Объём шара показывает, сколько пространства внутри него «занято». Формула V = 4/3πr³ связывает этот объём именно с радиусом и его изменениями.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342755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увеличить радиус в 2 раза, то объём вырастет в 8 раз: куб радиуса даёт сильный рост. Поэтому масштабирование шарообразных тел заметно меняет «размер места».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6330500" y="1417791"/>
            <a:ext cx="2259300" cy="27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зависимость помогает оценивать реальные эффекты в задачах: большой шар требует намного больше материала и места, чем кажется по внешним размерам.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задач на сферу и шар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7 класса: связь между радиусом, диаметром, площадью поверхности и объёмом.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1900" y="1159575"/>
            <a:ext cx="2081100" cy="2081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31500" y="1159575"/>
            <a:ext cx="2081100" cy="208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10950" y="1159575"/>
            <a:ext cx="2081100" cy="2081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 шар в природе: где мы видим эти формы каждый день
</a:t>
            </a:r>
            <a:endParaRPr lang="en-US" sz="2078" dirty="0"/>
          </a:p>
        </p:txBody>
      </p:sp>
      <p:sp>
        <p:nvSpPr>
          <p:cNvPr id="10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600" dirty="0"/>
          </a:p>
        </p:txBody>
      </p:sp>
      <p:sp>
        <p:nvSpPr>
          <p:cNvPr id="11" name="Text 2"/>
          <p:cNvSpPr txBox="1"/>
          <p:nvPr/>
        </p:nvSpPr>
        <p:spPr>
          <a:xfrm>
            <a:off x="75542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3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и тяготение: «округление» больших тел
</a:t>
            </a:r>
            <a:pPr algn="ctr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Почти шарообразными становятся многие крупные небесные тела. Сила тяжести стремится выровнять поверхность: форма подстраивается так, чтобы внутри и снаружи сохранялось более равномерное распределение. Поэтому Земля и другие планеты близки к сфере.
</a:t>
            </a:r>
            <a:endParaRPr lang="en-US" sz="837" dirty="0"/>
          </a:p>
        </p:txBody>
      </p:sp>
      <p:sp>
        <p:nvSpPr>
          <p:cNvPr id="12" name="Text 3"/>
          <p:cNvSpPr txBox="1"/>
          <p:nvPr/>
        </p:nvSpPr>
        <p:spPr>
          <a:xfrm>
            <a:off x="3339950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воды: шар как результат движения и условий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Капли воды часто приобретают форму, близкую к шару. Поверхностное натяжение «собирает» поверхность, уменьшая её площадь. В условиях невесомости или свободного падения капля выглядит особенно близкой к правильной форме.
</a:t>
            </a:r>
            <a:endParaRPr lang="en-US" sz="890" dirty="0"/>
          </a:p>
        </p:txBody>
      </p:sp>
      <p:sp>
        <p:nvSpPr>
          <p:cNvPr id="13" name="Text 4"/>
          <p:cNvSpPr txBox="1"/>
          <p:nvPr/>
        </p:nvSpPr>
        <p:spPr>
          <a:xfrm>
            <a:off x="5924475" y="3548050"/>
            <a:ext cx="2464200" cy="101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Мыльный пузырь: наглядная разница между оболочкой и «внутри»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Мыльный пузырь — пример тонкой сферической оболочки. На поверхности хорошо видно границу между тем, что составляет сам пузырь, и тем, что находится внутри. Из-за тонкой стенки можно легко представить, чем сфера отличается от шара.
</a:t>
            </a:r>
            <a:endParaRPr lang="en-US" sz="89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7156" y="1571326"/>
            <a:ext cx="348862" cy="39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36656" y="1571326"/>
            <a:ext cx="348862" cy="39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660772" y="3270876"/>
            <a:ext cx="348862" cy="398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101748" y="3274476"/>
            <a:ext cx="391500" cy="391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30200" y="266700"/>
            <a:ext cx="84837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Шарообразные формы вокруг нас: спорт и повседневные вещи
</a:t>
            </a:r>
            <a:endParaRPr lang="en-US" sz="2081" dirty="0"/>
          </a:p>
        </p:txBody>
      </p:sp>
      <p:sp>
        <p:nvSpPr>
          <p:cNvPr id="12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600" dirty="0"/>
          </a:p>
        </p:txBody>
      </p:sp>
      <p:sp>
        <p:nvSpPr>
          <p:cNvPr id="13" name="Text 2"/>
          <p:cNvSpPr txBox="1"/>
          <p:nvPr/>
        </p:nvSpPr>
        <p:spPr>
          <a:xfrm>
            <a:off x="3302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Мячи в играх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Футбольный, баскетбольный и волейбольный мячи близки к шару. Такая форма помогает катиться, менять траекторию при броске и ровно распределять нагрузку на ладонь.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6237800" y="147757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Ёлочные игрушки и украшения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1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 на ёлке и декоративные элементы часто делают сферическими. Они красиво отражают свет со всех сторон и хорошо подходят для подвешивания на одинаковом расстоянии от точки крепления.
</a:t>
            </a:r>
            <a:endParaRPr lang="en-US" sz="1310" dirty="0"/>
          </a:p>
        </p:txBody>
      </p:sp>
      <p:sp>
        <p:nvSpPr>
          <p:cNvPr id="15" name="Text 4"/>
          <p:cNvSpPr txBox="1"/>
          <p:nvPr/>
        </p:nvSpPr>
        <p:spPr>
          <a:xfrm>
            <a:off x="843816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шарики
</a:t>
            </a:r>
            <a:pPr algn="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2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настольных и напольных играх встречаются стальные, пластиковые и стеклянные шарики. Они удобны тем, что при движении сохраняют устойчивое «катящееся» поведение по круговым траекториям.
</a:t>
            </a:r>
            <a:endParaRPr lang="en-US" sz="1296" dirty="0"/>
          </a:p>
        </p:txBody>
      </p:sp>
      <p:sp>
        <p:nvSpPr>
          <p:cNvPr id="16" name="Text 5"/>
          <p:cNvSpPr txBox="1"/>
          <p:nvPr/>
        </p:nvSpPr>
        <p:spPr>
          <a:xfrm>
            <a:off x="5724210" y="3177125"/>
            <a:ext cx="2576100" cy="161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Технические детали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части приборов делают шарообразными, чтобы уменьшать неравномерность соприкосновения. Гладкая форма помогает лучше скользить и сохранять предсказуемое движение механизмов.
</a:t>
            </a:r>
            <a:endParaRPr lang="en-US" sz="128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размеров шарообразных объектов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разный масштаб, одни и те же геометрические идеи описывают и огромные тела, и маленькие предметы.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росте радиуса размеры становятся несоизмеримо больше: даже небольшая прибавка масштаба заметна по объёму.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радиусов: Земля — 6371 км (средний радиус), футбольный мяч — около 11 см, мыльный пузырь — несколько см, горошина — около 0,4 см (учебные приближения)
</a:t>
            </a:r>
            <a:endParaRPr lang="en-US" sz="969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Сечения шара и сферы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80075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шар разрезать плоскостью, получаем сечение в форме круга. Это удобно для задач: по кругу легко находить радиус и диаметр сечения.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80076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круг внутри шара получается, когда разрез проходит через центр. Такое сечение называют большим кругом — оно имеет максимальный радиус.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5131683" y="11733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плоскость пересекает сферу, линия пересечения — окружность. В отличие от шара, здесь берётся только поверхность, а не всё внутреннее пространство.
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5131683" y="2942475"/>
            <a:ext cx="3530700" cy="147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Свойство сечений помогает в черчении и построении моделей: по окружностям можно представлять скрытые части фигуры и находить нужные размеры.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1426734"/>
            <a:ext cx="4392900" cy="27584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26375" y="402675"/>
            <a:ext cx="8438400" cy="6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Сфера, шар, круг и окружность: различия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526375" y="1354877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Сравните, какие объекты являются поверхностями, какие включают внутреннюю часть, а какие относятся к плоским фигурам. Это помогает не перепутать похожие по названию термины.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526375" y="3287475"/>
            <a:ext cx="36003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и шар — пространственные объекты, а круг и окружность — плоские. Поэтому они по-разному «живут» в задачах и имеют разные единицы измерения.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572000" y="4558500"/>
            <a:ext cx="37266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геометрии (7 класс), общие определения понятий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8878" y="266700"/>
            <a:ext cx="7336200" cy="7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сферические формы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1469325" y="121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Шарики в подшипниках уменьшают трение между деталями. Благодаря форме контакт получается более ровным, а движение — более плавным при вращении механизма.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179250" y="4531325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1469325" y="2484875"/>
            <a:ext cx="7300500" cy="100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Сферические резервуары и баки могут выдерживать нагрузку за счёт распределения давления. Когда давление распределяется равномерно, конструкция становится устойчивее.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1469325" y="3754875"/>
            <a:ext cx="7300500" cy="102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Купола зданий часто напоминают часть сферы и перекрывают большие пространства. Такая форма помогает направлять нагрузку и экономить материал по сравнению с плоскими перекрытиями.
</a:t>
            </a:r>
            <a:endParaRPr lang="en-US" sz="1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007" y="1358900"/>
            <a:ext cx="8363285" cy="3139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9100" y="402675"/>
            <a:ext cx="8369100" cy="49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Построение модели шара: от центра к точкам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369100" y="945150"/>
            <a:ext cx="83691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используют в черчении и моделировании: сначала задают центр и радиус, затем формируют точки на заданном расстоянии от него.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9100" y="402675"/>
            <a:ext cx="8415000" cy="47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изучении темы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369100" y="1094000"/>
            <a:ext cx="7780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ошибка — путать сферу и шар. Сфера — это только поверхность, а шар включает и поверхность, и внутреннюю область, поэтому в задачах меняются ответы и смысл величин.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369100" y="2128475"/>
            <a:ext cx="72087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ошибка — считать диаметр равным радиусу. На самом деле диаметр в 2 раза больше радиуса: d = 2r, и это влияет на вычисления сразу на первом шаге.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9100" y="3162975"/>
            <a:ext cx="66261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путают формулы площади поверхности и объёма. Площадь считается по S = 4πr² и измеряется в квадратных единицах, а объём — по V = 4/3πr³ в кубических.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69100" y="4197475"/>
            <a:ext cx="6037200" cy="74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избежать ошибок, проверяйте единицы измерения в конце решения. Если получилась «см³» в задаче на площадь или «см²» в задаче на объём, значит, формула была выбрана неверно.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2700" y="915181"/>
            <a:ext cx="3733800" cy="33480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9100" y="402675"/>
            <a:ext cx="3928800" cy="144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растёт быстрее: площадь или объём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369100" y="1958901"/>
            <a:ext cx="3928800" cy="12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рассматривать радиусы 1, 2 и 3, величины выражаются через π. По числам видно: объём опережает рост площади.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8573250" y="4637850"/>
            <a:ext cx="391500" cy="33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600" dirty="0"/>
          </a:p>
        </p:txBody>
      </p:sp>
      <p:sp>
        <p:nvSpPr>
          <p:cNvPr id="7" name="Text 3"/>
          <p:cNvSpPr txBox="1"/>
          <p:nvPr/>
        </p:nvSpPr>
        <p:spPr>
          <a:xfrm>
            <a:off x="369100" y="3330325"/>
            <a:ext cx="3928800" cy="122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объём зависит от куба радиуса, поэтому начинает обгонять площадь при увеличении r.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369100" y="4669350"/>
            <a:ext cx="3928800" cy="3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основе — формулы S = 4πr² и V = 4/3πr³; значения рассчитаны для r = 1, 2, 3 (единицы радиуса — произвольные)
</a:t>
            </a:r>
            <a:endParaRPr lang="en-US" sz="105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656300" y="658500"/>
            <a:ext cx="5831400" cy="38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о сфере и шаре
</a:t>
            </a:r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Сфера задаёт поверхность, а шар включает и поверхность, и внутреннюю область. Ключевые элементы — центр, радиус и диаметр. Формулы S = 4πr² и V = 4/3πr³ помогают видеть, как меняются размеры с ростом радиуса.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2026-05-14T01:19:48Z</dcterms:created>
  <dcterms:modified xsi:type="dcterms:W3CDTF">2026-05-14T01:19:48Z</dcterms:modified>
</cp:coreProperties>
</file>