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от первых городов до богатой культуры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князей, городов, рек и старинных традиций.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начиналась Древняя Русь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существовала примерно с IX по XIII век. Её города и земли тянулись вдоль рек и торговых путей. Здесь жили люди, строили крепости, обменивались товарами и создавали первые большие центры власти.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появилось древнерусское государство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862 год — Рюрик в Новгороде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Рюрика называют одним из первых князей. Его приход в Новгород связывают с началом новой власти на северных землях.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собирает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Олег объединил Новгород и Киев. Это помогло связать разные земли под одной властью и сделать Русь сильнее.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882 год — Киев становится главным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похода Олега Киев стал главным городом Руси. Отсюда князья управляли большими территориями и важными торговыми путями.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сильное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управляли землями, а дружина помогала им защищать порядок. Так постепенно складывалась Древняя Русь.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Киев был главным городом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стоял на высоком берегу Днепра. Отсюда было удобно наблюдать за рекой, встречать гостей и защищать город от врагов.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Киев проходили важные торговые пути. Сюда приезжали купцы, а в городе кипела жизнь, словно на шумном рынке в ярмарочный день.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жили ремесленники, которые делали посуду, украшения, оружие и другие нужные вещи. Их работа делала город богаче и известнее.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строили княжеские дворцы, храмы и крепостные стены. Киев был не просто городом, а настоящим центром всей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54532"/>
            <a:ext cx="261000" cy="20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возили по пути «из варяг в греки»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двигались по рекам и морю, соединяя Балтику и Чёрное море. Путь был длинным, но очень важным для жизни городов.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Руси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Руси вывозили меха, мёд, воск, оружие и украшения. Эти вещи ценили в других странах и охотно обменивали на нужные товары.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Заморские диковины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привозили ткани, монеты, стеклянные бусы и книги. Такие вещи были редкими и особенно радовали богатых горожан.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волоки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шло не только по воде, но и по суше. Лодки перетаскивали через волоки, а потом снова спускали в реку.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делала города богаче, оживляла рынки и помогала людям узнавать новые вещи. Купцы были настоящими путешественниками своего времени.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сильному государству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земли, города и торговля постепенно объединили Древнюю Русь.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работали князь и дружина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правил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был главным человеком в городе и на всей земле вокруг него. Он принимал важные решения и отвечал за порядок.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помогала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состояла из воинов, которые охраняли князя и людей. Они следили за дорогами, границами и спокойствием в городах.
</a:t>
            </a:r>
            <a:endParaRPr lang="en-US" sz="104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появлялась опасность, дружинники вставали на защиту. Они сопровождали князя в походах и помогали удерживать власть.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службу дружинники получали еду, оружие и часть богатства. Это было их вознаграждение за верность и смелость.
</a:t>
            </a:r>
            <a:endParaRPr lang="en-US" sz="10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древнерусские города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шумел торг. Тут встречались купцы, ремесленники и жители, которые искали нужные вещи, меняли товары и обсуждали новости. Рядом работали мастерские, где звенели молотки и крутились гончарные круги.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 валом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город часто напоминал крепость. Его окружали деревянные стены и земляные валы, а сверху стояли башни. За ними прятались дома, склады и княжеский двор, словно целый мир внутри защиты.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из брёвен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были узкими, а мостовые часто делали из брёвен. После дождя это очень помогало, хотя прогулка всё равно напоминала маленькое приключение.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жила простая семья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занимались земледелием. Они сеяли рожь, пшеницу и овёс, выращивали овощи и старались успеть до холодов.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держали коров, коз, овец и кур. Животные помогали кормить семью и делали жизнь чуть спокойнее и сытнее.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жили в деревянных избах и топили печь. Внутри было тепло, можно было готовить еду и отдыхать после работы.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нелёгкой, но люди помогали друг другу. В семье каждый знал своё дело, и вместе справляться было гораздо легче.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Древней Руси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работали с огнём и металлом. Они делали ножи, замки, наконечники стрел и другие крепкие вещи, без которых трудно было обойтись.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лепили горшки, миски и кувшины. Их посуда помогала хранить еду, воду и зерно, а ещё украшала дом.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 строили дома, мосты, лодки и разные деревянные постройки. Их работа была нужна почти в каждом городе и селе.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Кожевники обрабатывали кожу и делали ремни, обувь и прочные мешки. Такие вещи были очень важны в повседневной жизни.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создавали красивые украшения из серебра и золота. Их изделия были особенно ценными, и археологи находят их даже спустя много веков.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 берестяные грамоты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Перо, чернила и важные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книжной мастерской писец аккуратно выводил буквы кириллицы на пергаменте. Перед ним лежали чернильница, перо и свиток с записями. Такие книги создавались долго, зато в них сохраняли законы, молитвы и важные истории для потомков.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на берёзе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грамота выглядела очень просто: кусочек берёзовой коры и короткий текст. Люди писали на ней просьбы, сообщения и даже домашние поручения. Благодаря таким находкам мы узнаём, как в Древней Руси общались обычные жители, а не только князья.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принял христианство и крестил Русь. Это стало поворотным событием, которое изменило жизнь людей и обычаи многих городов.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988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Руси верили по-разному, а князь Владимир искал веру, которая объединила бы страну и укрепила её связи с другими государствами.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начали строить каменные храмы, писать иконы и открывать школы при церквях. Новая вера помогла развивать культуру и письмо.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дела Ярослава Мудрого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поддерживал книги и учение. При церквях открывались школы, где детей учили читать и писать. Так в государстве становилось больше грамотных людей.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появился свод правил — «Русская Правда». В нём объяснялось, как решать споры, за что наказывать и как хранить порядок в обществе.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Киев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Киев стал ещё более заметным и красивым городом. Здесь строили храмы и укрепления, а Русь уважали и дома, и в других странах.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и каменные храмы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Храмы-символы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Софийские соборы в Киеве и Новгороде стали знаменитыми памятниками Древней Руси. Их строили как большие и торжественные храмы, чтобы показать богатство, силу и мастерство русских зодчих.
</a:t>
            </a:r>
            <a:endParaRPr lang="en-US" sz="842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соборов стены украшали мозаики, фрески и иконы. Свет в них будто становился мягче, а само здание казалось сказочным и очень праздничным.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вместо дерева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храмы были прочнее деревянных и служили дольше. Для людей они были знаком того, что город богат, а государство умеет строить надолго и красиво.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здания помогли сохранить историю Руси до наших дней. Когда мы смотрим на древний храм, легко представить себе мастеров, князей и горожан той далёкой эпохи.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нападал на Русь и как её защищали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Русским землям угрожали печенеги, половцы и другие кочевники. Они могли внезапно напасть на поселения, поэтому людям приходилось быть готовыми к обороне в любое время.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 валы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строили крепости, земляные валы и сторожевые башни. Такие укрепления помогали заранее заметить врага и удержать город, пока подоспеет помощь.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собирал дружину — вооружённых воинов, которые охраняли дороги, границы и города. Без них защитить большие земли было бы очень трудно.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подходил к городу, на защиту вставали и простые люди. Они помогали тушить пожары, носили воду, чиняли стены и защищали свои дома вместе с дружиной.
</a:t>
            </a:r>
            <a:endParaRPr lang="en-US" sz="9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былинные герои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подвигах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это старинные народные песни и сказания. В них рассказывали о смелых людях, далёких походах и защите родной земли от врагов.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Богатыри-защитники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особенно известны Илья Муромец, Добрыня Никитич и Алёша Попович. Они были сильными, храбрыми и всегда приходили на помощь.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сказания передавали устно от старших к младшим. Люди слушали их с интересом и запоминали, какими должны быть мужество, верность и честь.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помогали сохранять память о прошлом, даже когда книг было мало. Иногда в них есть сказочные детали, но в основе всегда любовь к Руси.
</a:t>
            </a:r>
            <a:endParaRPr lang="en-US" sz="1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археологи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игрушки и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находок бывают бусины, браслеты, игрушки, горшки и миски. По ним видно, что люди любили красивые вещи и умели делать полезные предметы своими руками. Каждая находка рассказывает о вкусах, занятиях и быте древних жителей.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раскопках археологи находят берестяные грамоты, будто короткие сообщения от людей, живших много веков назад. В них можно увидеть просьбы, новости и домашние дела. Такой кусочек коры превращается в настоящий голос истории и помогает понять повседневную жизнь.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поднимают из земли монеты, ножи, наконечники стрел и другое оружие. Такие предметы показывают, чем торговали, как защищались и какие вещи были важны в жизни города. Раскопки будто открывают потайную дверь в прошлое.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Древняя Русь распалась на княжества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782200" y="2082638"/>
            <a:ext cx="23994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князья уходили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умирали влиятельные правители, их наследники не всегда мирно делили власть. Споры начинались уже в княжеских семьях.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72243" y="1670150"/>
            <a:ext cx="23994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делились на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большие территории распадались на отдельные княжества. У каждого появлялся свой князь, свой город и свои интересы.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962293" y="2446025"/>
            <a:ext cx="23994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ослабло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часто спорили и действовали не вместе. Из-за этого общая сила Руси уменьшалась, а отдельным землям становилось труднее защищаться.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Руси в наши дни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соборы и церкви до сих пор напоминают о мастерстве зодчих. Они помогают увидеть, как выглядели города Руси и почему каменные здания так ценились.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дошли летописи и старинные рукописи. Благодаря им можно узнать о князьях, войнах, праздниках и жизни людей, которые жили очень давно.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сохранились древние слова, а в культуре — былины, пословицы и некоторые обычаи. Это как привет из прошлого, только без машины времени.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Древней Руси учат беречь историю своей Родины. Когда мы смотрим на них, прошлое становится ближе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истории Древней Руси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объединила земли вокруг рек и городов, приняла христианство, создала письменность и оставила после себя храмы, летописи и былины. Её история стала основой будущего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2026-05-26T05:14:42Z</dcterms:created>
  <dcterms:modified xsi:type="dcterms:W3CDTF">2026-05-26T05:14:42Z</dcterms:modified>
</cp:coreProperties>
</file>