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«реальный социализм» — достижения и кризисы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истории, успехов и проблем системы «реального социализма» с 1917 по 1991 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«реальный социализм» возник в середине XX века, отражая специфический путь социалистических стран, сформировавшийся после революций и военных конфликтов. Его использование связано с противостоянием социалистического блока и западных стран в эпоху Холодной войны.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и исторический контекст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социализм основывается на государственной собственности на средства производства и централизованном планировании экономики, что отличает его от капиталистических моделей.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монополия единственной партии и главенство марксистско-ленинской идеологии являются обязательными элементами системы, исключая многопартийность и рыночную конкуренцию.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европейской социал-демократии и утопического социализма XIX века, реальный социализм ограничивает частную инициативу и осуществляет жесткий государственный контроль во всех сферах.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системы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формирование и первичные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закрепил основы системы Конституцией 1936 года, проведя масштабные индустриализацию и коллективизацию. Эти процессы создали экономическую и политическую базу для социалистического государства.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на международной арене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советское влияние распространилось на страны Восточной Европы, а затем и на Кубу и Вьетнам. Коминформ и Варшавский договор координировали союзников в условиях глобального противостояния.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создания и распространения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произвёл запуск «Спутника-1», что стало революцией в освоении космоса и поставило советскую науку в авангард мировых достижений.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выполнил первый орбитальный полёт, подтверждая лидерство социалистической космической программы и демонстрируя технологические успехи страны.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 году в СССР насчитывалось более 1,4 миллиона инженеров, что обеспечивало масштабные исследования и внедрение современных технологий в области энергетики и вычислительной техники.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инженерного потенциала и инноваций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научно-технического прогресса в эпоху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количество учебных учреждений обеспечивало доступное образование и динамичное перестроение социальной структуры советского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раза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число высших учебных заведений между 1920 и 1980 годами, что способствовало образованию новой профессиональной элиты.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СССР, 1980 г.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реализовывалась через пятилетние планы Госплана, обеспечивая мобилизацию ресурсов для крупных промышленных проектов и занятость населения.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Слабостью системы была недостаточная гибкость и неспособность оперативно реагировать на изменения спроса и технологические инновации, что сдерживало развитие.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выполнение плановых показателей часто приводило к количественным, а не качественным достижениям, создавая определённые экономические дисбалансы.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функционирования плановой экономики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цензура контролировала СМИ и культурную жизнь, ограничивая распространение альтернативных взглядов и критику режима.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Однопартийная система КПСС исключала политическую оппозицию и обеспечивала монополию власти на всех уровнях государственного управления.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политические репрессии в 1930–1940-х годах закрепили подчинение общества власти, достигнув устойчивой, но ограниченной стабильности.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КГБ осуществлял тотальный контроль и репрессивные меры против инакомыслящих, что препятствовало политической свободе и создавало атмосферу страха.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основы стабильности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Варшавского договора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социалистические государства сформировали военный союз, усиливая свои оборонные возможности и обеспечивая контроль над Восточной Европой в условиях Холодной войны.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национально-освободительных движений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страны активно помогали освободительным группам в Азии, Африки и Латинской Америке, предоставляя военную и экономическую помощь.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влияние в странах Третьего мира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образовательные программы и субсидии союзникам социалистический блок укреплял свои позиции и распространял идеологию в стратегически важных регионах.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цели и методы социалистических стран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1928–1937: Первая пятилетка и индустриализация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4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начал масштабные проекты, включая строительство Днепрогэса и Магнитки, обеспечив быстрый рост промышленного производства.
</a:t>
            </a:r>
            <a:endParaRPr lang="en-US" sz="9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1936: Принятие Конституции СССР
</a:t>
            </a:r>
            <a:pPr algn="l" indent="0" marL="0">
              <a:lnSpc>
                <a:spcPct val="130039"/>
              </a:lnSpc>
              <a:buNone/>
            </a:pPr>
            <a:r>
              <a:rPr lang="en-US" sz="5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закрепила государственную форму власти и социалистический курс, определив политико-экономическую основу развития.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1945–1950-е: Послевоенное восстановление и расширение
</a:t>
            </a:r>
            <a:pPr algn="l" indent="0" marL="0">
              <a:lnSpc>
                <a:spcPct val="130039"/>
              </a:lnSpc>
              <a:buNone/>
            </a:pPr>
            <a:r>
              <a:rPr lang="en-US" sz="4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тяжелая промышленность и инфраструктура, восстановлены разрушенные войны предприятия, запущены новые производственные мощности.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Темпы роста ВВП достигают 12% в год
</a:t>
            </a:r>
            <a:pPr algn="l" indent="0" marL="0">
              <a:lnSpc>
                <a:spcPct val="130039"/>
              </a:lnSpc>
              <a:buNone/>
            </a:pPr>
            <a:r>
              <a:rPr lang="en-US" sz="4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ускоренно расширялась благодаря стандартизации и государственному управлению, что увеличило мощности сталелитейной и оборонной промышленности.
</a:t>
            </a:r>
            <a:endParaRPr lang="en-US" sz="93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индустриализации и экономического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школьное и высшее образование обеспечило стремительное снижение уровня неграмотности — до 98% грамотных к 1960 году в СССР.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бесплатная медицинская система способствовала массовой вакцинации и значительному снижению детской смертности.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строительство библиотек и Домов культуры расширяло доступ к знаниям и досуговым мероприятиям для всех слоёв населения.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инфраструктура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распространение научно-популярной литературы повышало общественную грамотность и интерес к достижениям науки и техники.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Научно-популярное просвещение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достижения и культурная политика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1960–1980-х годов происходила интенсивная урбанизация в СССР и странах Восточной Европы, что приводило к массовому росту городского населения и изменению социально-экономической 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инфраструктурные проекты, такие как строительство метро в Москве и Праге, а также развитие железных дорог и автомагистралей, способствовали интеграции регионов и улучшению качества жизни горожан.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инфраструктурные преобразования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разнообразие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социализм внедрялся в различных странах, включая СССР, ГДР, Польшу, Кубу и Вьетнам. В этих странах наблюдались значительные различия в политико-экономических моделях и подходах к управлению.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региональных отличий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историческим опытом, национальными традициями и внешним давлением, что формировало уникальные модели социализма с акцентами на централизм или самоорганизацию.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модели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1980-м военные расходы достигали 15–17% от ВВП, отражая приоритеты безопасности и международного соперничества.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15–17%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составляли существенную часть ВВП СССР, направляя ресурсы в гонку вооружений и усиливая контроль над обществом.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отчёты СССР, 1980-е годы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статистические данные Всемирного банка, 2020
</a:t>
            </a:r>
            <a:endParaRPr lang="en-US" sz="91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1950–1970-х СССР демонстрировал высокий темп роста экономики, однако затем наблюдалось значительное замедление по сравнению с Западом и Китаем.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том, что экономическая модель реального социализма не смогла адаптироваться к меняющимся мировым условиям и технологическим вызовам.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успехи и ограничения: международные сравнения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дефицит ключевых товаров и время ожидания в очередях по регионам, указывая на системные проблемы плановой экономики.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 был распространён повсеместно и варьировался по регионам, что свидетельствует о сложности централизованного распределения.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Госкомстата СССР, 1985–1989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основных товаров в СССР в 1980-х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Венгрии (1956)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волнения вызваны требованиями демократизации и экономических реформ, подавленные вводом советских войск.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(1968)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либерализации в Чехословакии жестко подавлена коллективными силами Варшавского договора.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«Солидарность» в Польше (1980–1981)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создание независимого профсоюза, что стало вызовом однопартийной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кризисы в странах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кризиса в системе реального социализма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Исторические исследования перестройки и распада СССР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гласность в СССР (1985–1991) задуманы для обновления власти, но столкнулись с сопротивлением партийной элиты и ростом общественного недовольства.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эксперименты в Венгрии демонстрировали стремление к либерализации, но ограниченная поддержка власти тормозила преобразования.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движение «Солидарность» пыталось изменить политическую систему, однако столкнулось с жёстким давлением и ограничениями со стороны госструктур.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реформы 1980-х начали рыночные преобразования, но сохранение жёсткого политического контроля ограничивало масштаб и глубину изменений.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реформирования и причины провала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социализм обеспечил индустриализацию и социальные права, но экономические и политические ограничения привели к кризису и распаду, подчёркивая важность гибкости и уважения к правам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наследие реального социализма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2026-05-11T04:49:52Z</dcterms:created>
  <dcterms:modified xsi:type="dcterms:W3CDTF">2026-05-11T04:49:52Z</dcterms:modified>
</cp:coreProperties>
</file>