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 южноамериканском пространстве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Южной Америки живут в мире контрастов: городов, гор, лесов и равнин.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Южной Америки распределено неравномерно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заселение материка повлияли берега океанов, удобные долины, горные районы, колониальная история и развитие торговли. Там, где легче жить и работать, людей всегда больше, чем в труднодоступных пространствах.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Южной Америки и их происхождение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кечуа, аймара, гуарани, мапуче и другим коренным народам относятся древние жители материка. Их языки, ремёсла и обряды особенно заметны в Андах и на юге континента.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Южной Америки — метисы, потомки европейцев и индейцев. Такое смешение произошло в колониальную эпоху и стало важной чертой населения многих стран материка.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переселенцев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метисами здесь живут потомки европейцев, африканцев и переселенцев из Азии. Это делает состав населения разнообразным и отражается в культуре, языке и быте городов.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коренные народы берегут национальную одежду, музыку, праздники и способы хозяйства. Особенно заметно это в Перу, Боливии, Парагвае, Чили и Эквадоре.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приспосабливаются к разным природным зонам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люди живут на большой высоте, где воздух разрежен и ночи прохладны. Здесь развиты террасное земледелие, выращивание картофеля и кукурузы, а также разведение лам и альпак.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Льянос и Серрадо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широко распространены пастбища и большие сельскохозяйственные угодья. Жители занимаются скотоводством, выращивают сою и используют большие открытые пространства для хозяйства.
</a:t>
            </a:r>
            <a:endParaRPr lang="en-US" sz="1016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лесах дороги часто заменяют реки. По ним перевозят людей и товары, а местные жители занимаются рыболовством, сбором лесных ресурсов и приспосабливаются к жаркому влажному климату.
</a:t>
            </a:r>
            <a:endParaRPr lang="en-US" sz="1139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материка людей меньше, потому что там дуют сильные ветры и суровее погода. Основные занятия связаны с овцеводством, добычей сырья и жизнью в редких поселениях.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 материка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выбирают районы, где проще строить дороги, развивать города и заниматься хозяйством. Особенно это заметно вдоль океанских берегов и в крупнейших городских центрах.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сосредоточена в удобных для жизни и транспорта зонах; самые трудные территории остаются малонаселёнными.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данным по расселению населения Южной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64451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агломерации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 Буэнос-Айрес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входят в число крупнейших центров материка. Здесь сосредоточены деловая жизнь, крупные рынки, транспортные узлы и множество рабочих мест, поэтому они продолжают быстро расти.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Рио-де-Жанейро, Лима и другие приморские города связаны с морской торговлей. Через порты вывозят товары, а также ввозят машины, сырьё и продукты для жителей.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находятся университеты, школы, библиотеки и музеи. Они привлекают молодёжь из разных районов страны и помогают развивать науку, культуру и новые профессии.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соединяют железные дороги, аэропорты, автобусные маршруты и магистрали. Благодаря этому они становятся центрами, где удобнее жить, учиться и работать, чем в сельской местности.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переезжают в города из деревень, потому что там больше возможностей для заработка и получения услуг. Это усиливает рост агломераций и расширение пригородов.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культурное разнообразие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Южной Америки говорят на испанском и португальском языках. Они используются в государственном управлении, школе, средствах массовой информации и повседневном общении.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коренных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Кечуа, аймара и гуарани сохраняют важное значение в ряде стран. Их изучают в школах, используют в общественной жизни и поддерживают как часть национального наследия.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материка сформировалась из индейских, европейских и африканских влияний. Поэтому здесь можно увидеть разные мелодии, костюмы, блюда и праздничные обычаи.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сёлах традиции проявляются в музыке, семейных праздниках, уличной еде и народных ремёслах. Культура Южной Америки остаётся яркой и очень разнообразной.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населению и уровню урбанизации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 крупнейших странах Южной Америки большинство жителей живёт в городах.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представленных странах урбанизация высокая, а самые крупные государства одновременно имеют и наиболее многочисленное городское население.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национальных статистических служб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занятость населения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богата медью, нефтью, железной рудой, литием и золотом. Эти ресурсы делают добывающую промышленность важной частью экономики многих стран.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Аргентина известны экспортом сои, кофе, кукурузы и говядины. В Пампе и других плодородных районах особенно развиты крупные фермерские хозяйства.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и металлы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поставляет на мировой рынок медь, а Перу — рыбу, медь и другие металлы. Это поддерживает доходы государства и создаёт рабочие места в прибрежных районах.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растут торговля, транспорт, строительство, образование и другие услуги. Именно эти отрасли чаще всего дают работу жителям больших агломераций.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занятости населения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особенно заметны профессии, связанные с обслуживанием людей, перевозками и управлением. В сельских районах труд чаще связан с землёй и животноводством.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стала главным работодателем, а доля сельского хозяйства ниже; это отражает высокую урбанизацию и рост городов.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МОТ и национальных статистических служб стран Южной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430 млн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Южной Америке, и распределение благ между регионами остаётся очень неравным.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по численности населения Южной Америки, 2023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центром и окраинами городов, а также между побережьями и внутренними районами напрямую влияет на доступ к услугам и жилью.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из деревни в город: как это происходит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в странах Южной Америки связана с поиском работы, образования и более доступных услуг.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коренных народов 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общины продолжают говорить на родных языках, передавать обряды, ремёсла и земледельческие навыки, сохраняя связь с предками и местной природой.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сокращаются земли общин, вырубаются леса, а интересы жителей сталкиваются с давлением со стороны крупных хозяйств и добывающих компаний.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Боливии, Перу и Эквадоре индейские культуры заметно влияют на школу, политику, искусство и повседневную 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которые затрагивают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ущерб от этих процессов сильнее ощущают бедные кварталы и сельские районы, где защита жилья и инфраструктуры слабее.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и с природой, и с деятельностью человека; они бьют по здоровью, транспорту, урожаю и жилью.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экологических обзоров стран Южной Америки,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повседневная культура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Карнавал, который знает весь мир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в дни карнавала превращается в огромную сцену. Улицы заполняют музыка, костюмы и танцы, а праздник становится символом энергии и открытости Южной Америки. Его ждут весь год.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и ритмы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Буэнос-Айресе и других городах танго напоминает о смешении европейских и местных традиций. Рядом с ним звучат кумбия и музыка Анд, а уличные выступления делают культуру особенно живой.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вещи, которые объединяют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Мате, кукуруза, картофель и встречи с семьёй остаются частью повседневной жизни во многих странах. На рынках и площадях люди общаются, выбирают продукты и слушают музыку.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занятия людей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материка по-разному направляет хозяйство: где-то удобны поля и пастбища, а где-то — рыболовство, лесные промыслы или добыча сырья.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влажность, плодородие почв и ветры определяют, чем занимаются люди и как они расселяются по территории.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и экономической географии Южной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между районами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связывают города, порты и сельские районы, но в горах и лесах их строительство требует больших затрат и сложных инженерных решений.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важны для перевозки сырья и сельскохозяйственной продукции, однако их сеть развита неравномерно и часто уступает автотранспорту.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служит естественной транспортной магистралью, а морские порты обеспечивают связь материка с мировыми рынками и международной торговлей.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аэропорты сокращают расстояния между странами и помогают быстро перевозить людей, деловые грузы и товары высокой ценности.
</a:t>
            </a:r>
            <a:endParaRPr lang="en-US" sz="8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природные ресурсы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ресурсы Южной Америки превращаются в товары, доходы и новые экологические проблемы.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в мире труда и культуры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поставляет на мировой рынок кофе, сою, мясо, медь, литий и нефть. Эти товары важны для промышленности, энергетики и продовольственного обеспечения многих стран.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сосредоточены банки, университеты, транспортные узлы и крупные предприятия. Здесь быстрее меняются профессии, а работа чаще связана с услугами и промышленностью.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которую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музыка и карнавалы делают Южную Америку узнаваемой во всём мире. Одновременно в повседневной жизни сохраняются местные традиции, языки и семейные обычаи.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 — один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существуют современные города, сельские районы, промышленные зоны и удалённые лесные территории. Такое разнообразие делает жизнь на материке очень неодинаковой и интересной.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Южной Америке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на материке определяется природой, историей и экономикой. Южная Америка богата ресурсами и культурами, но её будущее зависит от бережного использования земли, лесов и человеческого потенциала.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2026-05-29T14:16:18Z</dcterms:created>
  <dcterms:modified xsi:type="dcterms:W3CDTF">2026-05-29T14:16:18Z</dcterms:modified>
</cp:coreProperties>
</file>