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четырёхугольник с равными сторонами; его площадь считают разными формулами: S = a·h, S = d1·d2/2, S = a²·sin α.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курсе 8 класса появляется площадь ромба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площади ромба входит в раздел о четырёхугольниках и параллелограммах. Вам понадобятся сторона, высота, диагонали и угол между сторонами — и тогда площадь станет вычисляемой по-разному, даже по данным с рисунка.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ромба и его основные свойства
</a:t>
            </a:r>
            <a:endParaRPr lang="en-US" sz="269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— это параллелограмм, у которого все четыре стороны равны. Благодаря этому противоположные стороны ромба параллельны, а противоположные углы равны между собой.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соседних углов ромба сумма равна 180°. Это помогает контролировать построения на чертеже: если один угол дан, второй легко найти по свойству параллелограмма.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и делят друг друга пополам. Кроме того, они перпендикулярны, поэтому ромб можно мысленно разбивать на равные прямоугольные треугольники и удобнее искать его площадь.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 фигуры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«сколько места»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какую часть плоскости занимает фигура. Её сравнивают и «измеряют» числом, поэтому задача сводится к вычислению этого числа.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квадратных единицах: мм², см², м². Вычисляя по формулам, всегда следите за тем, чтобы единицы были именно квадратными.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 для ромба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ромба площадь можно находить разными способами: через сторону и высоту, через диагонали или через сторону и угол. Свойства ромба позволяют выбирать удобный путь.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формулу площади ромба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Ориентируемся на то, какие величины уже есть в условии.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способа вычисления площади ромба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Подбирайте формулу не «по памяти», а по входящим величинам: в правой части каждой формулы стоят ровно те данные, что даны в условии.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не хватает нужного параметра, сначала ищите его по рисунку или по свойствам ромба/параллелограмма — и только потом считайте площадь.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8 класса: площадь ромба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сторону и высоту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a·h такая же, как у параллелограмма. Здесь a — сторона ромба, а h — перпендикулярная высота, опущенная на эту сторону; значит, ромб удобно представить как «основание × высота».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a = 8 см и h = 5 см получаем S = 8·5 = 40 см². На схеме важно отметить именно перпендикуляр h к стороне, чтобы произведение было корректным.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диагонали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(d1·d2)/2 появляется из свойств ромба: его диагонали делят фигуру и пересекаются под прямым углом, образуя удобные треугольники.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d1 = 10 см и d2 = 6 см, то S = (10·6)/2 = 30 см². Такая ситуация часто встречается в задачах, где высоту не указывают.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этого способа в том, что для вычисления нужны только диагонали: не требуется искать высоту или восстанавливать углы на чертеже, если длины d1 и d2 заданы.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какую формулу использовать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величины есть в условии, и берите формулу, в которой они напрямую входят.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принцип: выбирайте формулу по имеющимся данным. Если угол или высота неизвестны, используйте другой вариант расчёта через то, что дано.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«Площадь ромба» (8 класс)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через диагонали работает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 прямым углом. Поэтому ромб можно мысленно разделить на четыре прямоугольных треугольника, у которых удобно сравнивать площади.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сложить эти треугольники, получается связь с прямоугольником: его стороны оказываются равны половинам диагоналей. То есть ромб «собирается» из той части площади прямоугольника.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площадь такого прямоугольника выразить через d1 и d2, а затем взять половину, получится формула S = (d1·d2)/2. Так свойства диагоналей превращаются в расчётную формулу.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a²·sin α работает, когда в условии есть сторона ромба a и угол α между соседними сторонами. Угол берут именно между сторонами, а не между диагоналями, иначе формула неприменима.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α = 90° получаем sin α = 1, поэтому площадь максимальна и ромб превращается в квадрат той же стороны a. Если угол меньше 90°, sin α уменьшается, и вместе с ним уменьшается площадь.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сторону и угол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одной и той же стороне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S = a²·sin α, график отражает только влияние угла: при одинаковом a площадь пропорциональна значению sin α.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вместе с углом и достигает максимума при 90°, потому что именно тогда sin α максимально равен 1.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a²·sin α; использованы значения sin 30°, sin 45°, sin 60°, sin 90°.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ромб с прямыми углами: α = 90°. Поэтому при стороне 6 см площадь равна 6·6 = 36 см², и формулы дают одинаковый результат.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см²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стороны площадь квадрата выражается тем же значением, что и площадь ромба по соответствующим формулам.
</a:t>
            </a:r>
            <a:endParaRPr lang="en-US" sz="1133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свойствам ромба и квадрата из школьной программы (геометрия 8 класса).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площадь ромба
</a:t>
            </a:r>
            <a:endParaRPr lang="en-US" sz="279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формулы и оформления ответа в задачах 8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чаще всего встречаются в задачах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контрольных заданиях встречается разный набор условий, но ключевые опоры обычно одни и те же: диагонали, сторона с высотой, сторона с углом.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сразу даны нужные величины, формула выбирается без лишних вычислений; иначе приходится делать построения и находить недостающие параметры.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форматов задач по теме «Ромб» (школьная практика, без конкретной статистики по одному сборнику).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2060" y="1531950"/>
            <a:ext cx="43427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ромба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формулам площади ромба из школьного курса геометрии (8 класс).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подбирается формула по данным в условии и как записывается ответ в квадратных единицах.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соответствует своей формуле: через диагонали, через сторону и высоту, через сторону и угол.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перемножить диагонали и не разделить результат на 2. В формуле S = (d1·d2)/2 это деление обязательно, иначе площадь получится вдвое больше.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высоту путают со стороной ромба и подставляют a вместо h в S = a·h. Из-за этого произведение становится «не тем» и ответ не соответствует геометрическому смыслу.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неверные единицы измерения. Площадь всегда выражают в квадратных единицах (см², м²), а не в обычных сантиметрах или метрах.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также возникают при выборе формулы: если в условии даны не те величины, подстановка не имеет смысла. Лучше сначала проверить, что именно дано: a, h, d1, d2 или α.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плитке и паркете
</a:t>
            </a:r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многих плиточных рисунках ромбы собираются в сетки: они хорошо «сцепляются» и дают симметричный узор. Даже если ромбы не раскрашены одинаково, форма остаётся узнаваемой благодаря параллельным сторонам и равным длинам. Для глаза это ритм, а для геометрии — модель фигуры.
</a:t>
            </a:r>
            <a:endParaRPr lang="en-US" sz="1343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Светоотражатели и дорожные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дорожной разметке и на некоторых элементах безопасности часто используют ромбовидные формы. Они выделяются на фоне и хорошо читаются издалека благодаря контрасту и чётким границам. Такая геометрия помогает сделать информацию заметнее, а значит — практичнее для движения.
</a:t>
            </a:r>
            <a:endParaRPr lang="en-US" sz="117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сетки и 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Ромбовидные ячейки встречаются в декоративных сетках, решётках и в оформлении некоторых упаковок. Часто это часть общего орнамента: ромбы повторяются и образуют однородную структуру. Геометрический смысл прост — фигуры повторяются по правилам, а это удобно и для дизайна, и для производства.
</a:t>
            </a:r>
            <a:endParaRPr lang="en-US" sz="1238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 окружающих предметах и узорах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одинакового ответа разными способами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 том же ромбе можно вычислить S разными формулами, если известны согласованные данные. Главное — не перепутать, какие величины входят в формулу.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трёх результатов подтверждает, что разные формулы описывают одну и ту же геометрическую величину — площадь ромба.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расчёта: d1 = 10 см, d2 = 12 см; затем S проверено по всем трем формулам с согласованными производными величинами.
</a:t>
            </a:r>
            <a:endParaRPr lang="en-US" sz="9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ромба: суть и способы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ромба находят тремя основными способами: S = a·h, S = (d1·d2)/2 и S = a²·sin α. Выбор формулы зависит от данных в задаче, а свойства ромба помогают понять, почему они работают.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2026-05-13T08:51:59Z</dcterms:created>
  <dcterms:modified xsi:type="dcterms:W3CDTF">2026-05-13T08:51:59Z</dcterms:modified>
</cp:coreProperties>
</file>