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3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эмбрионального периода
</a:t>
            </a:r>
            <a:pPr algn="l" indent="0" marL="0">
              <a:lnSpc>
                <a:spcPct val="100000"/>
              </a:lnSpc>
              <a:buNone/>
            </a:pPr>
            <a:r>
              <a:rPr lang="en-US" sz="1689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Критический этап формирования органов и тканей в первые восемь недель развития человека.
</a:t>
            </a:r>
            <a:endParaRPr lang="en-US" sz="3003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эмбриона начинается с оплодотворения и продолжается восемь недель, формируя основные системы организма. Этот период определяет здоровье будущего ребёнка и его анатомические основы.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картина развития эмбриона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стадия развития от оплодотворения до восьмой недели, когда создаются зачатки всех жизненно важных органов и систем.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этот этап происходит закладка тканей и формирование структур, начиная от нервной системы до органов дыхания и пищеварения.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завершении эмбрионального периода начинается плодный этап, в ходе которого происходит рост и дифференциация уже существующих органов.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эмбриональный период?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Дробление и гаструляция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этапе зигота делится на множество клеток, образуя три зародышевых листка — эктодерму, мезодерму и энтодерму. Это формирует основу для дальнейшего развития.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Нейруляция и органогенез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появляется нервная трубка, формируются зачатки нервной системы и органов. Эти процессы сопровождаются заметными морфологическими изменениями всего эмбриона.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эмбриогенеза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клеток достигает морула к третьему дню после оплодотворения, при этом размер зиготы остаётся неизменным.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человека, Самойлов Л.П., 2023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клеток удваивается без увеличения общей массы, что обеспечивает последующее образование сложных тканей и органов.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493392"/>
            <a:ext cx="3848986" cy="1228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дробления сопровождаются увеличением числа клеток при сохранении объёма зародыша.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дробления служат для увеличения клеточного состава до начала дифференцировки без роста размера эмбриона.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человека, Самойлов Л.П., 2023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дробления по дням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бластоцисты в стенку матки происходит на 6-7 сутки после оплодотворения, обеспечивая устойчивое питание эмбриона.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создаёт условия для обмена кислородом и питательными веществами между матерью и зародышем.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имплантации начинают формироваться защитные оболочки, поддерживающие развитие эмбриона внутри матки.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Имплантация зародыша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Гаструляция — создание трёх зародышевых листков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эктодермы
</a:t>
            </a:r>
            <a:pPr algn="l" indent="0" marL="0">
              <a:lnSpc>
                <a:spcPct val="100000"/>
              </a:lnSpc>
              <a:buNone/>
            </a:pPr>
            <a:r>
              <a:rPr lang="en-US" sz="43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Эктодерма формируется как внешний слой и станет основой для кожи и центральной нервной системы. Она задаёт структуру тела, отвечающую за восприятие и защиту.
</a:t>
            </a:r>
            <a:endParaRPr lang="en-US" sz="1210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мезодермы
</a:t>
            </a:r>
            <a:pPr algn="l" indent="0" marL="0">
              <a:lnSpc>
                <a:spcPct val="100000"/>
              </a:lnSpc>
              <a:buNone/>
            </a:pPr>
            <a:r>
              <a:rPr lang="en-US" sz="43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слой, мезодерма, даёт начало мышцам, костям и сердечно-сосудистой системе. Она обеспечивает телесную поддержку и циркуляцию крови.
</a:t>
            </a:r>
            <a:endParaRPr lang="en-US" sz="1210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энтодермы
</a:t>
            </a:r>
            <a:pPr algn="l" indent="0" marL="0">
              <a:lnSpc>
                <a:spcPct val="100000"/>
              </a:lnSpc>
              <a:buNone/>
            </a:pPr>
            <a:r>
              <a:rPr lang="en-US" sz="43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слой, энтодерма, образует пищеварительный и дыхательный тракты, обеспечивая основу для органов, обеспечивающих питание и дыхание.
</a:t>
            </a:r>
            <a:endParaRPr lang="en-US" sz="121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Максимальный рост наблюдается после 4-й недели, когда формируются основные органы и ткани.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длины эмбриона отражает активную дифференциацию и формирование органов в эмбриональный период.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Атлас эмбриологии, Васильев В.Ю., 2021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эмбриона по неделям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третьей неделе формируется нервная пластинка, которая служит фундаментом для всей центральной нервной системы.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нервная трубка — предшественник головного и спинного мозга, закладывающая основы мозга и позвоночника.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сегментация нервной трубки, что определяет будущую структуру и функциональную специализацию центральной нервной системы.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Образуются первые специализированные области, которые впоследствии превратятся в органы чувств и важные нейронные сети.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Нейруляция – начало нервной системы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4276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неделя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формирование основных зачатков сердца и мозга, закладывая базу для жизненно важных функций организма.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546232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неделя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развитие печени и почек, организм начинает постепенно приобретать особенности физиологической системы.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8188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неделя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Усиливается процесс формирования лёгких, завершается первичная дифференцировка тканей и органов.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90144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7-8 неделя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приобретают окончательную структуру; любые сбои в этот период могут привести к врожденным аномалиям.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органогенеза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третьей недели формируется зачаток сердца в виде простой трубчатой структуры, которая постепенно усложняется и начинает сокращаться.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пятой неделе сердце становится четырёхкамерным, одновременно образуются главные сосуды, обеспечивая кровоснабжение тканей и важных органов.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сердца и кровеносной системы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5354" y="2755985"/>
            <a:ext cx="4233294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«Атлас эмбриологии», Васильев В.Ю., 2021.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и сроки их закладки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жизненно важных органов с указанием фаз эмбрионального развития, когда формируются их зачатки.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ключевые органы закладываются в период с 3-й по 6-ю неделю, что подчёркивает критичность ранних этапов эмбриогенеза.
</a:t>
            </a:r>
            <a:endParaRPr lang="en-US" sz="136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838" y="1602394"/>
            <a:ext cx="277578" cy="317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9769" y="3304813"/>
            <a:ext cx="181716" cy="32305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мутации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структуре ДНК могут приводить к серьезным дефектам, влияющим на формирование органов и систем эмбриона.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вирусов, таких как краснуха, может нарушить нормальное развитие, вызывая врожденные пороки.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алкоголя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алкоголя во время беременности увеличивает риск аномалий и задержек в формировании органов.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Радиация и лекарства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ионизирующего излучения и некоторых медикаментов может привести к необратимым нарушениям в развитии эмбриона.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эмбриональное развитие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этапов эмбрионального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основных стадий эмбриогенеза и их процессуальная связь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с третьей по восьмую неделю — время интенсивного формирования всех органов и систем, когда эмбрион особенно уязвим к внешним воздействиям.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выявление и предотвращение рисков в эти критические недели значительно повышают шансы на рождение здорового ребенка.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негативное влияние в этот интервал может привести к серьезным порокам развития и нарушить жизнеспособность плода.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Критические периоды развития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Расщелина губы и нёба — распространённый дефект, возникающий из-за неправильного сращения лицевых структур у эмбриона.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Врожденные пороки сердца часто связаны с неправильным формированием сердечной трубки в ранних стадиях развития.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Гидроцефалия характеризуется накоплением жидкости в мозге, вызванной нарушением циркуляции ликвора, что ведет к увеличению черепа и повреждению тканей.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Тератогены, включая алкоголь и инфекции, значительно повышают риск возникновения указанных аномалий, особенно в критические периоды развития.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нарушений эмбрионального развития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04" y="2496706"/>
            <a:ext cx="2690306" cy="1975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2301" y="2496122"/>
            <a:ext cx="2702678" cy="1976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0170" y="2495989"/>
            <a:ext cx="2724871" cy="19771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0839" y="1734094"/>
            <a:ext cx="2568865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2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Ультразвуковое исследование при ранней диагностике
</a:t>
            </a:r>
            <a:pPr algn="l" indent="0" marL="0">
              <a:lnSpc>
                <a:spcPct val="100000"/>
              </a:lnSpc>
              <a:buNone/>
            </a:pPr>
            <a:r>
              <a:rPr lang="en-US" sz="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УЗИ позволяет визуализировать форму и размеры органов эмбриона, выявляя отклонения и нарушения ещё до появления клинических проявлений.
</a:t>
            </a:r>
            <a:endParaRPr lang="en-US" sz="1032" dirty="0"/>
          </a:p>
        </p:txBody>
      </p:sp>
      <p:sp>
        <p:nvSpPr>
          <p:cNvPr id="9" name="Text 1"/>
          <p:cNvSpPr txBox="1"/>
          <p:nvPr/>
        </p:nvSpPr>
        <p:spPr>
          <a:xfrm>
            <a:off x="6127341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Цитогенетические тесты для оценки хромосомного набора
</a:t>
            </a:r>
            <a:pPr algn="l" indent="0" marL="0">
              <a:lnSpc>
                <a:spcPct val="100000"/>
              </a:lnSpc>
              <a:buNone/>
            </a:pPr>
            <a:r>
              <a:rPr lang="en-US" sz="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кариотипа выявляет хромосомные аномалии, которые могут стать причиной задержек развития или врожденных пороков.
</a:t>
            </a:r>
            <a:endParaRPr lang="en-US" sz="1153" dirty="0"/>
          </a:p>
        </p:txBody>
      </p:sp>
      <p:sp>
        <p:nvSpPr>
          <p:cNvPr id="10" name="Text 2"/>
          <p:cNvSpPr txBox="1"/>
          <p:nvPr/>
        </p:nvSpPr>
        <p:spPr>
          <a:xfrm>
            <a:off x="3256724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ПЦР-анализ в выявлении генетических заболеваний
</a:t>
            </a:r>
            <a:pPr algn="l" indent="0" marL="0">
              <a:lnSpc>
                <a:spcPct val="100000"/>
              </a:lnSpc>
              <a:buNone/>
            </a:pPr>
            <a:r>
              <a:rPr lang="en-US" sz="4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помогает обнаружить генные мутации и наследственные патологии, позволяя своевременно оценить риски развития аномалий.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исследования эмбрионов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хронических заболеваний взрослого человека берет начало в эмбриональном периоде.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медицины и биологии, 2022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60% серьёзных заболеваний у взрослых связано с нарушениями, заложенными в эмбриональном развитии. Осознанная профилактика на ранних сроках беременности важна для здоровья потомства.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1748" y="1"/>
            <a:ext cx="474166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5350" y="1666875"/>
            <a:ext cx="4749000" cy="19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Эмбриональный период — фундамент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этап определяет базис анатомии и физиологии человека. Забота о беременности и своевременный медицинский контроль обеспечивают здоровое развитие будущего поколения.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2026-05-08T05:38:37Z</dcterms:created>
  <dcterms:modified xsi:type="dcterms:W3CDTF">2026-05-08T05:38:37Z</dcterms:modified>
</cp:coreProperties>
</file>