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полна неожиданностей!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учит быть внимательным, спокойным и осторожным.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улица требует внимания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Четвероклассники часто ходят по городу почти самостоятельно. По дороге встречаются переходы, дворы, остановки и машины. Знание простых правил помогает идти увереннее и избегать опасных ситуаций.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улицы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края тротуара нужно ненадолго остановиться. Так легче заметить машину, велосипед или другой помехой путь, а не шагнуть вперёд по привычке.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в одну сторону, потом в другую и снова проверяют дорогу. Это важно даже на знакомом месте, потому что транспорт может появиться неожиданно.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затем переходи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свободен, переходи спокойным шагом, не бегом. На дороге нельзя отвлекаться на телефон, разговоры и игры: они крадут внимание, а улица любит зорких пешеходов.
</a:t>
            </a:r>
            <a:endParaRPr lang="en-US" sz="11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Тротуар, проезжая часть и двор — разные места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— это место, где идут пешеходы. Здесь нужно держаться правее, не толкаться и не выбегать на край, особенно рядом с выездами и поворотами.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 для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 предназначена для машин, автобусов и другого транспорта. Здесь человеку находиться опасно, поэтому пересекать её можно только в разрешённом месте и очень внимательно.
</a:t>
            </a:r>
            <a:endParaRPr lang="en-US" sz="1027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тоже бывает шумным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может казаться тихо, но там тоже ездят машины. Из-за этого нужно смотреть по сторонам так же внимательно, как и на обычной улице.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— особое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помогает людям и водителям понять, где можно пересекать дорогу. Здесь особенно важно быть заметным, спокойным и не спешить ни на шаг.
</a:t>
            </a:r>
            <a:endParaRPr lang="en-US" sz="10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перейти дорогу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безопасного перехода улицы для младших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 его сигналы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 означает полную остановку. Даже если дорога кажется пустой, идти нельзя: светофор показывает, что движение сейчас небезопасно.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сигнал разрешает переход, но не отменяет осторожность. Перед шагом всё равно нужно посмотреть по сторонам, особенно если рядом поворачивает автомобиль.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сигнал предупреждает о смене. Он словно говорит: «Будь готов». На переходе в этот момент лучше не начинать движение, а дождаться понятного сигнала.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и звук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переходах есть кнопка вызова и звуковой сигнал. Они помогают пешеходам, но не заменяют внимательность: смотреть вокруг нужно всегда.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и «зебра»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— это место, где водителю легче заметить пешехода. Белые полосы на асфальте называют «зеброй», и они помогают не перепутать безопасный путь с обычной дорогой.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5905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себя видимым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убери капюшон, опусти телефон и не прячь руки в карманы. Чем лучше видно пешехода, тем проще водителю вовремя заметить его и остановиться.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5679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 из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выбегать на дорогу из-за автобуса, машины, кустов или других преград. Водитель может не увидеть ребёнка сразу, а ребёнок — не заметить приближающийся транспорт.
</a:t>
            </a:r>
            <a:endParaRPr lang="en-US" sz="1005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283425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 и спокойные движения делают пешехода заметнее. На «зебре» лучше идти уверенно, без прыжков и разговоров, чтобы дорога читалась как открытая книга.
</a:t>
            </a:r>
            <a:endParaRPr lang="en-US" sz="10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ловушки во дворе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машиной не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Саша катил мяч к подъезду и вдруг увидел, что за припаркованным автомобилем почти ничего не видно. Если бы он побежал следом, мог бы не заметить выезжающую машину. Во дворе лучше сначала остановиться и посмотреть по сторонам.
</a:t>
            </a:r>
            <a:endParaRPr lang="en-US" sz="887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из-за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гаражей и поворотов часто прячется то, что сразу не заметно: автомобиль, велосипедист или даже сосед с сумками. Когда обзор закрыт, нельзя выбегать резко. Спокойный шаг помогает заметить опасность раньше, чем она станет неожиданностью.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подальше от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подруги решили устроить догонялки рядом с выездом из двора. Одна чуть не выбежала на проезд, увлёкшись игрой. Во дворе играть можно, но только там, где нет движения машин и можно спокойно смотреть вокруг.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автобуса и выход на улицу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Подошли к остановке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остановке нужно стоять спокойно, не толкаться и не подходить к самому краю дороги. Это помогает не потерять равновесие и не попасть слишком близко к движению.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Автобус приехал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автобус подъезжает, он закрывает обзор. За ним могут скрываться машины и пешеходы, поэтому нельзя сразу бежать вперёд или обходить транспорт в спешке.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Вышли из автобуса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нужно остановиться на месте и посмотреть по сторонам. Если рядом много машин, лучше подождать, пока автобус уедет и станет видно дальше.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Дальше —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обзор свободен, можно продолжить путь к тротуару или переходу. Двигаться лучше спокойно, без рывков, чтобы улица не подбросила неприятный сюрприз.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пошло не так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спокойных действий в неожиданной ситуации на улице.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играть у дороги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увлекает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внимание уходит на мяч, скакалку или самокат, а не на дорогу. Из-за этого ребёнок может не заметить приближающийся транспорт и оказаться в опасной ситуации.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машина может свернуть неожиданно, а играющий ребёнок часто смотрит только вперёд. Один резкий шаг к проезжей части — и водитель уже не успевает среагировать.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не площадка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 предназначена для транспорта, а не для игр. Если отделить место для движения от места для развлечений, меньше шансов попасть в неприятность и намного легче сохранять порядок.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лучше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всего бегать и прыгать там, где нет постоянного движения машин: во дворе, на площадке, на стадионе или в парке. Там можно играть спокойно и не отвлекаться на дорогу.
</a:t>
            </a:r>
            <a:endParaRPr lang="en-US" sz="11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которая делает заметнее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 заметнее в сумерках и пасмурную погоду, чем тёмная. Она помогает водителю увидеть пешехода раньше и даёт больше времени, чтобы притормозить.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Светоотражающие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Светоотражатели на куртке, рюкзаке, обуви и рукавах работают как маленькие огоньки. Они особенно полезны вечером, зимой и на тёмной улице, где видимость снижается.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Заметность со всех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отражающие элементы есть не только спереди, но и сбоку или сзади. Тогда ребёнка легче заметить при движении машины с любого направления.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Мелочь, которая спасает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яркий элемент может помочь раньше заметить человека на дороге. Это простая привычка, которая делает путь домой и в школу намного спокойнее.
</a:t>
            </a:r>
            <a:endParaRPr lang="en-US" sz="10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кататься безопасно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и самокате не нужно разгоняться возле людей и машин. Чем спокойнее движение, тем легче вовремя заметить препятствие, пешехода или неровность на дороге.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езды важно постоянно смотреть по пути движения, а не отвлекаться на разговоры и игры. Тогда можно заранее заметить бордюр, яму, поворот или внезапного пешехода.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падений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налокотники и наколенники уменьшают риск травм при падении. Такая защита особенно полезна детям, которые только учатся уверенно держать равновесие.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подходящее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Кататься лучше там, где нет плотного потока машин и хорошо видно дорогу заранее. Площадка, двор без выезда транспорта или парк подходят гораздо больше, чем проезжая часть.
</a:t>
            </a:r>
            <a:endParaRPr lang="en-US" sz="10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в школу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идти спокойно и без лишней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дождь, снег и туман видимость хуже, а дорога становится скользкой. Поэтому пешеходу нужно двигаться медленнее и внимательнее смотреть на край проезжей части.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безопасности на улице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погоды — дождь, снег и туман — сразу усложняют переход через улицу.
</a:t>
            </a:r>
            <a:endParaRPr lang="en-US" sz="26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и вечером улица становится сложнее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хуже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людей и машины замечают позже, чем днём. Поэтому нельзя надеяться только на фонари и фары: они помогают, но не заменяют осторожность и внимательный взгляд по сторонам.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особенно опасно резко выскакивать на дорогу, играть возле проезжей части или отвлекаться на разговоры. Даже знакомая улица в темноте требует спокойных и аккуратных действий.
</a:t>
            </a:r>
            <a:endParaRPr lang="en-US" sz="1145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 заметнее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Светоотражатели и светлая одежда делают человека более заметным для водителя. Чем раньше пешеход увиден, тем больше времени у водителя, чтобы снизить скорость или остановиться.
</a:t>
            </a:r>
            <a:endParaRPr lang="en-US" sz="11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на улице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Полицейский и регулировщик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следят за порядком на дороге и могут подсказать, как безопасно действовать. Если ребёнок растерялся, к ним можно обратиться спокойно и без стеснения.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Охранник и школьные взрослые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Охранник школы, учитель или другой взрослый рядом помогут сориентироваться в незнакомой ситуации. Лучше сразу спросить, чем пытаться решить всё наугад.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автобуса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помогает пассажирам добраться до остановки и следит за движением транспорта. После выхода из автобуса лучше не спешить, а сначала посмотреть по сторонам.
</a:t>
            </a:r>
            <a:endParaRPr lang="en-US" sz="1145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безопасный взрослый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знакомых людей, можно обратиться к взрослому в форме или к тому, кто уверенно помогает другим. Главное — говорить чётко, спокойно и без паники.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внимательного пешехода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не ошибиться у дороги и выбрать безопасное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ошибок — это наушники, бег через дорогу, выход из-за машины, разговоры во время перехода и игра на тротуаре. Они мешают вовремя заметить опасность.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безопасности на улице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частых ошибок чаще всего связаны со спешкой и невнимательностью.
</a:t>
            </a:r>
            <a:endParaRPr lang="en-US" sz="27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становится понятной, если быть внимательным
</a:t>
            </a:r>
            <a:pPr algn="ctr" indent="0" marL="0">
              <a:lnSpc>
                <a:spcPct val="90000"/>
              </a:lnSpc>
              <a:buNone/>
            </a:pPr>
            <a:r>
              <a:rPr lang="en-US" sz="3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выигрывает не самый быстрый, а самый осторожный. Если помнить простые правила, смотреть по сторонам и не торопиться, путь в школу, домой и во двор станет спокойнее и безопаснее.
</a:t>
            </a:r>
            <a:endParaRPr lang="en-US" sz="36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2026-05-26T10:08:24Z</dcterms:created>
  <dcterms:modified xsi:type="dcterms:W3CDTF">2026-05-26T10:08:24Z</dcterms:modified>
</cp:coreProperties>
</file>