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несогласованных определений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запятые помогают увидеть в предложении дополнительный смысл?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узнаем на этом уроке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что такое несогласованное определение, как его находить в предложении и в каких случаях его нужно выделять знаками препинания.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выражается несогласованное определение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с предлогом
</a:t>
            </a:r>
            <a:pPr algn="ctr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такое определение выражается сочетанием существительного с предлогом: окно в комнате, платье в горошек. Оно называет признак предмета через связь по смыслу.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может быть выражено инфинитивом: желание учиться, просьба помочь. В этом случае оно показывает действие, связанное с предметом.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 зависимыми словами
</a:t>
            </a:r>
            <a:pPr algn="ctr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определение состоит из нескольких слов: девочка с длинной косой, учебник по русскому языку. Такое сочетание уточняет внешний вид, назначение или принадлежность.
</a:t>
            </a:r>
            <a:endParaRPr lang="en-US" sz="1259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 смыслу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формы не согласуются с главным словом по роду, числу и падежу. Они соединяются с ним смыслом и помогают точнее описать предмет.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признаки, по которым его можно узнать в 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сочетание зависит от существительного и называет его признак без согласования, это несогласованное определение.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«Обособление несогласованных определений»; школьный курс русского языка, 5 класс.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несогласованное определение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выделяется запятыми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нужны, когда несогласованное определение сообщает не основной, а дополнительный смысл. Оно как бы добавляет к предмету ещё одну подробность и помогает точнее представить картину.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такое определение стоит после главного слова: ученик, с новой тетрадью, подошёл к доске. В речи перед ним обычно ощущается небольшая пауза, поэтому на письме ставится запятая.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сочетание тесно связано с существительным и без него сообщение звучит неполно, запятые не нужны. Важно различать обычное описание и поясняющую деталь.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нужна ли запятая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решить, является ли сочетание добавочным пояснением.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после имени собственного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у окна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Маша, в синем платье, стояла у окна и смотрела во двор. Запятые показывают, что важна не только сама героиня, но и её внешний вид в этот момент. Дополнительная деталь делает образ более точным и живым.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Дима в 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Дима, с рюкзаком за спиной, вошёл в класс и сразу улыбнулся одноклассникам. Оборот после имени собственного выделяется, потому что сообщает новую подробность о человеке. Без него предложение остаётся понятным, но теряет часть образа.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запятые появляются в тех случаях, когда оборот стоит после определяемого слова и воспринимается как добавка.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после главного слова заметно увеличивает вероятность обособления: именно там оборот легче читается как пояснение.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русского языка; иллюстративные данные для учебной диаграммы.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обособление встречается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влияет на пунктуацию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оборот может быть обычным признаком предмета или дополнительным пояснением. Всё зависит от того, что именно хочет сообщить автор.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«девочка в красном пальто шла домой» оборот входит в основное описание. Он не выделяется запятыми, потому что нужен для самого смысла сообщения.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«Девочка, в красном пальто, шла домой» та же деталь звучит как добавочное замечание. Запятые показывают, что это отдельная подробность, а не главная часть мысли.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пунктуация здесь напрямую связана со смыслом: меняется роль оборота — меняются и знаки препинания.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85661"/>
            <a:ext cx="4333200" cy="19180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Посмотрим, как меняется смысл, когда добавочная деталь выделяется запятыми.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выделяют именно добавочную информацию, а не обязательный признак предмета.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«Обособление несогласованных определений».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вариантов записи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Несогласованные определения при местоимениях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личных местоимениях несогласованные определения чаще всего выделяются запятыми, потому что местоимение уже само указывает на предмет, а добавочное описание воспринимается отдельно.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вроде «он, в школьной форме, пришёл раньше» или «она, с новой книгой, села за парту» уточнение сообщает новую подробность, а не часть основного сообщения.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записи помогает увидеть: обособление зависит не только от формы слов, но и от их роли в смысле предложения, особенно рядом с местоимениями.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могут встречаться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знак препинания в зависимости от того, является ли пояснение добавочным, резким или совсем отдельным.
</a:t>
            </a:r>
            <a:endParaRPr lang="en-US" sz="10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которую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 часто говорят о тетради в клетку или о тетради с чистыми полями. Такие сочетания помогают точно представить нужную вещь. По ним сразу понятно, как выглядит тетрадь и для чего она подходит.
</a:t>
            </a:r>
            <a:endParaRPr lang="en-US" sz="1163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 поднятой рукой привлекает внимание не меньше, чем ответ, записанный в тетради. Эти детали делают описание живым и конкретным. В одном случае показано действие, в другом — признак самого ответа.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 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с учебниками, книга для чтения, пенал с цветными ручками — такие примеры легко встретить в школьной речи. Они не просто называют предмет, а уточняют его назначение, содержимое или внешний вид.
</a:t>
            </a:r>
            <a:endParaRPr lang="en-US" sz="1185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возникают, когда ученик смотрит только на форму оборота и не проверяет его смысл и место в 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пропускают запятую, когда не замечают добавочного пояснения после главного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 «Обособление несогласованных определений»; обобщение по типичным школьным ошибкам.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постановке запятых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0650" y="515375"/>
            <a:ext cx="3192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200" y="1988160"/>
            <a:ext cx="368100" cy="294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450" y="3390625"/>
            <a:ext cx="2736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определение с другими членами предложения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относится к существительному и отвечает на вопросы какой? чей? для чего? из чего?. Обычно называет признак, назначение, материал или принадлежность.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член предложения чаще отвечает на вопросы косвенных падежей: кого? чего? кому? чему?. Он обозначает объект действия, а не признак предмета.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отвечает на вопросы где? когда? как? почему?. Оно сообщает о месте, времени или способе действия, поэтому его нужно отличать по смыслу всего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понять, нужно ли обособлять несогласованное определение.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добавочное значение и оборот стоит после слова, запятая обычно нужна; если это часть обычного описания, запятая не ставится.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обособления несогласованных определений в школьном курсе русского языка.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запятой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разбору предложения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правилам анализа несогласованных определений на уроках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на примерах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«Пёс, с белым пятном на лбу, громко лаял» оборот выделен запятыми, потому что он добавляет пояснение и сообщает новую подробность о животном.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варианте «Пёс с белым пятном на лбу громко лаял» то же сочетание становится обычным описанием, без оттенка дополнительного сообщения, поэтому запятые не нужны.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примера говорят об одном предмете, но смысл различается: в одном случае это уточнение, а в другом — просто часть характеристики.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в кратком виде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нужно тогда, когда несогласованное определение несёт добавочное пояснение и не входит в основное сообщение о предмете.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запятые ставятся после главного слова, особенно если определение относится к имени собственному или личному местоимению.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оборот тесно связан с существительным и без него описание теряет естественность, запятые обычно не требуются.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важны смысл, место в предложении и вопрос к зависимому слову: именно они помогают выбрать правильный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обособление помогает понять предложение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несогласованных определений делает предложение точнее: оно показывает, где заканчивается основная мысль и начинается дополнительная подробность. Понимание этого правила помогает писать грамотно и читать внимательнее.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2026-05-22T18:52:58Z</dcterms:created>
  <dcterms:modified xsi:type="dcterms:W3CDTF">2026-05-22T18:52:58Z</dcterms:modified>
</cp:coreProperties>
</file>