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Многоугольники: основные понятия, свойства и формулы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— замкнутые фигуры из отрезков. Разберём элементы, диагонали, периметр и углы.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встречаются многоугольники и зачем их изучать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окружают нас: в плитке, знаках, рамах и орнаментах, а ещё — в компьютерной графике. Их изучение помогает уверенно работать с углами и сторонами и применять формулы для решения задач с вычислениями.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4256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95395"/>
            <a:ext cx="206700" cy="16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многоугольника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— это отрезки, из которых составлена замкнутая фигура. Они образуют «границу» многоугольника. Каждая сторона начинается в одной вершине и заканчивается в следующей.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и углы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— точки пересечения соседних сторон. В каждой вершине образуется внутренний угол, который лежит внутри многоугольника и помогает описывать его форму.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соединяет две несоседние вершины. Она проходит внутри фигуры или внутри её частей. Диагонали нужны, чтобы разбивать многоугольники на более простые фигуры.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равен сумме длин всех сторон. Его находят, когда нужно измерить длину контура. Периметр часто используют для сравнения фигур разного размера.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240219"/>
            <a:ext cx="4208700" cy="16649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многоугольников по числу сторон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многоугольника напрямую указывает, сколько у него сторон. Это удобно для чтения рисунков и для первых вычислений.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сторон, тем точнее название описывает форму: оно совпадает с количеством сторон.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 неправильные многоугольники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правильного многоугольника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узнаётся по симметрии: у него все стороны равны и все углы равны. Поэтому его форма выглядит «одинаковой» при поворотах, а узоры из него смотрятся ровно.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некоторые многоугольники называют неправильными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многоугольник может иметь стороны разной длины и/или углы разной величины. В результате симметрия нарушается: фигура остаётся замкнутой, но выглядит неоднородной даже без измерений.
</a:t>
            </a:r>
            <a:endParaRPr lang="en-US" sz="96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диагоналей при увеличении числа сторон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разницу между соседними значениями, видно, что диагоналей становится существенно больше по мере увеличения числа сторон.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диагоналей увеличивается быстрее, чем число сторон: это помогает заранее оценивать сложность задач и число возможных разбиений.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школьной зависимости для диагоналей многоугольника; исходные значения приведены в описании задания.
</a:t>
            </a:r>
            <a:endParaRPr lang="en-US" sz="5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(n−2)×180°
</a:t>
            </a:r>
            <a:endParaRPr lang="en-US" sz="6827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связывает число сторон и общую величину всех внутренних углов.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число сторон, можно быстро находить сумму внутренних углов и проверять решения в задачах.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неизвестный угол в многоугольнике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опирается на формулу суммы внутренних углов n-угольника и правило для правильных многоугольников.
</a:t>
            </a:r>
            <a:endParaRPr lang="en-US" sz="1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многоугольника и способы его нахождения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— это длина границы многоугольника. Для любого многоугольника он равен сумме длин всех его сторон, поэтому его находят через измерения или данные из условия задачи.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периметр часто считают по длинам отрезков, ориентируясь на шаги сетки. В реальных ситуациях используют размеры деталей, рамок и участков.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помогает сравнивать фигуры одинаковой формы, но разных размеров: если контуры отличаются по длине, значит различается и «общий масштаб» фигуры.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в архитектуре и технике: где они помогают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 из повторяющихся граней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Купольные конструкции часто собирают из элементов, форма которых задаётся многогранными разбиениями. Когда повторяются треугольники и четырёхугольники, легче выдерживать симметрию и собирать конструкцию по чертежу.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Решётки и панели с «сборкой» из многоугольников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инженерных решётках нередко используют сетки из треугольников, четырёхугольников и шестиугольников. Повторяемость формы упрощает изготовление, а одинаковые ячейки делают структуру более упорядоченной и удобной для расчётов.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как практическая геометрия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Мозаичные узоры и фасадные панели строят на сочетаниях одних и тех же многоугольников. Такой приём помогает добиться ровного рисунка и заполнения поверхности без лишних промежутков, а треугольники и шестиугольники особенно «выигрышны» для ритма.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 по числу сторон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многоугольника напрямую связано с количеством его сторон: n задаёт, какие формулы для углов и периметра будут использоваться.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росту n видно, что с увеличением числа сторон меняются и «набор» углов, и сложность вычислений; удобнее начинать с проверки n.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(9 класс), справочные соответствия названий и числа сторон.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56" y="1773923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3602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Выпуклые и невыпуклые многоугольники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многоугольник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многоугольник не «впадает внутрь»: любой отрезок между двумя его вершинами лежит внутри или по границе фигуры, поэтому диагонали проходят внутри без вылезания.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Невыпуклый многоугольник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Невыпуклый многоугольник имеет внутренний «перелом» или впадину: некоторые отрезки между вершинами выходят за пределы фигуры, и диагонали могут пересекать внешнюю область.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774377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поиске диагоналей и при анализе формы нужно понимать тип многоугольника: в невыпуклом случае некоторые внутренние связи работают иначе и возрастает риск ошибок в задачах.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 правильных многоугольников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по геометрии, 9 класс.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правильного многоугольника (все стороны и углы равны) применяют единые формулы для периметра и углов.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Одинаковость сторон и углов позволяет находить периметр и углы по n и a: сначала определяют S, затем делят на число сторон.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как основа разбиения многоугольников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многоугольник можно разбить на треугольники диагоналями. Такой шаг упрощает вычисления: углы и площади становятся суммой значений для нескольких треугольных частей.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помогает «увидеть» структуру фигуры: где меняется форма, какие области похожи друг на друга. Это полезно при построениях и при аккуратной проверке ответов в задачах.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часто применяют на практике и в моделировании. Они сохраняют форму деталей при нагрузках и позволяют строить устойчивые каркасы, крыши и элементы 3D-графики.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многоугольника по координатам вершин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действий при работе с координатной плоскостью.
</a:t>
            </a:r>
            <a:endParaRPr lang="en-US" sz="1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числа сторон, вершин и углов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определению n-угольника: у него n сторон, n вершин и n внутренних углов. Поэтому, найдя n, легко восстановить структуру фигуры.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 прямую зависимость: при увеличении числа сторон растёт и число углов, а значит увеличивается «объём» вычислений.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определение n-угольника; собственная сводка для наглядности (без внешних данных).
</a:t>
            </a:r>
            <a:endParaRPr lang="en-US" sz="7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Орнаменты, мозаика и симметрия многоугольников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стенах и полах часто встречаются повторяющиеся узоры из правильных многоугольников: треугольников, квадратов, шестиугольников. Благодаря одинаковым углам и регулярному чередованию элементы смыкаются без зазоров, образуя ритм.
</a:t>
            </a:r>
            <a:endParaRPr lang="en-US" sz="819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Витражные рисунки для витков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витражах многоугольники помогают «собрать» композицию из множества одинаковых фрагментов. Чередование ромбов и шестиугольников задаёт симметрию, а прозрачные участки усиливают ощущение глубины и упорядоченности рисунка.
</a:t>
            </a:r>
            <a:endParaRPr lang="en-US" sz="819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узора: мозаика на основе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орнаментах на ткани или в народных мотивах многоугольники выступают как шаблоны для заполнения плоскости. Когда фигуры согласуются по углам, узор выглядит цельным и легко переносится на большие поверхности.
</a:t>
            </a:r>
            <a:endParaRPr lang="en-US" sz="8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 о многоугольниках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сторону и диагональ: сторону соединяют соседние вершины, а диагональ — несоседние. Из-за этого неверно подсчитывают связи и применяют формулы к «не тем» отрезкам.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только «видимые» углы на рисунке. Внутренние углы многоугольника нужно определять по расположению фигуры, а не по тому, как именно она выглядит на странице.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Забывают, что многоугольник должен быть замкнутой фигурой. Если линия разомкнута или вершины соединены не по порядку, число сторон и диагоналей посчитать правильно нельзя.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используют формулу суммы внутренних углов: применяют (n−2)·180° не к тому n или теряют связь с числом сторон. Помогает проверка: чем больше n, тем больше сумма углов.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240219"/>
            <a:ext cx="4208700" cy="16649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 основным многоугольникам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соответствие названий и числа сторон: дальше по n можно находить периметр, диагонали и суммы углов.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определяется числом сторон, а затем вступают в работу формулы: сначала находят суммы углов, затем вычисляют нужные величины.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(определения и базовые формулы), 9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в 9 классе: главное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многоугольники рассматривают как замкнутые фигуры из отрезков. Важно знать стороны, вершины, углы, диагонали и периметр, а для правильных — формулы периметра и углов.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2026-05-14T02:36:50Z</dcterms:created>
  <dcterms:modified xsi:type="dcterms:W3CDTF">2026-05-14T02:36:50Z</dcterms:modified>
</cp:coreProperties>
</file>