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служба в полку: как формировался Лермонтов
</a:t>
            </a:r>
            <a:endParaRPr lang="en-US" sz="259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юношеские стихи и военная служба сделали Лермонтова зрелым поэтом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между эпохой и личной судьбой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взросление пришлось на время строгой цензуры, социальной иерархии и обязательной военной службы для дворян. На этом фоне романтическая литература постепенно соединялась с психологической точностью и вниманием к реальной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воспитание, ранняя читательская среда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Лермонтов рос под опекой бабушки Е. А. Арсеньевой, которая обеспечила ему домашнее образование, языковую подготовку и доступ к серьёзному чтению.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 немецкий языки, музыка, рисование и исторические книги рано развили в нём вкус к культуре и дисциплину наблюдения за миром.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Шиллер, Байрон и Пушкин сформировали интерес к свободе, судьбе и сильной личности — темам, которые позже станут основой его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юного Лермонтова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и поиск голоса
</a:t>
            </a:r>
            <a:pPr algn="ct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1828–1830 годов чувствуется влияние Байрона и европейского романтизма. Юный автор пробует разные интонации, стремясь не просто повторить образцы, а найти собственную манеру говорить о свободе и одиночестве.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школьных лет
</a:t>
            </a:r>
            <a:pPr algn="ctr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рождались в тетрадях, на черновиках и в учебных записях. Эти листы показывают, как формировался будущий поэт: рядом с упражнениями в стиле уже заметны напряжённость мысли и интерес к драматическому сюжету.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как пространство становления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из Тархан, семейная среда и тихое провинциальное пространство стали первой творческой лабораторией Лермонтова. Здесь складывалось его воображение, для которого обычная жизнь рано стала материалом искусства.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57299"/>
            <a:ext cx="3432300" cy="16101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Лермонтова и их тематические особенности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уже в первых опытах складываются устойчивые мотивы его поэзии и поэм.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текстах видны свобода, внутренний разлад и исключительность героя; меняются сюжеты, но не главные лирические темы.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рукописи и академические издания раннего творчества М. Ю. Лермонтова
</a:t>
            </a:r>
            <a:endParaRPr lang="en-US" sz="7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Москве: университетская среда и литературные круги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1830: поступление в Московский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попадает в среду, где обсуждают литературу, философию и общественные вопросы. Это расширяет его кругозор и делает чтение частью живого интеллектуального общения.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1831: столкновение с университетской дисциплиной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профессорами и ощущение несвободы усиливают его независимость. Учёба перестаёт быть только обязательством и становится опытом внутреннего сопротивления.
</a:t>
            </a:r>
            <a:endParaRPr lang="en-US" sz="1025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1832: переход к более самостоятельному письму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московского периода поэт уже не ограничивается подражаниями. Его творчество становится увереннее, а взгляд на человека — глубже и критичнее.
</a:t>
            </a:r>
            <a:endParaRPr lang="en-US" sz="10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ранней лирики 1828–1837 годов на основе публикаций и комментариев к текстам
</a:t>
            </a:r>
            <a:endParaRPr lang="en-US" sz="58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ранней лирики Лермонтова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названных тем, важны и личные интонации исповеди, которые делают ранние стихи особенно напряжёнными.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доминирует, а остальные мотивы поддерживают образ героя, ищущего свободу и смысл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военная служба была важна для Лермонтова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юноши его круга служба была не случайным выбором, а привычным жизненным маршрутом, связанным со статусом, честью и ожиданиями семьи и общества.
</a:t>
            </a:r>
            <a:endParaRPr lang="en-US" sz="1379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подчинение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юнкеров приучала к строгому распорядку, строевой подготовке и постоянному контролю поведения, что резко ограничивало личную свободу.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художественный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военной среде Лермонтов начал видеть реальные характеры, служебные конфликты и цену внешнего блеска, который не всегда совпадает с внутренней правдой.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полковой службе: от первых стихов к офицерскому опыту
</a:t>
            </a:r>
            <a:endParaRPr lang="en-US" sz="1908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менялись среда, опыт и творческие ориентиры Лермонтова.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Гусарском полку: дисциплина, статус, будни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полку Лермонтов ежедневно сталкивался со строевой подготовкой, караулами, формой и офицерским этикетом. Эти детали приучали его видеть военную жизнь без прикрас.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среда открывала мир внешнего блеска, где репутация и чин часто значили больше, чем подлинные качества человека. Такое наблюдение усиливало его критический взгляд.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обострил тему достоинства в несвободных обстоятельствах. Для Лермонтова это стало не просто обязанностью, а важным жизненным уроком и источником будущих 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Петербург и литературная репутация офицера-поэта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и литератор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соединил в биографии Лермонтова военную форму и литературную известность. Это делало его заметной фигурой, в которой современники видели одновременно офицера и самостоятельного поэта.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Казармы, салоны и культурная жизнь столицы резко расходились по духу. На этом контрасте особенно отчётливо проявлялись его внутренняя независимость, чувство чести и одиночества.
</a:t>
            </a:r>
            <a:endParaRPr lang="en-US" sz="11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творческой эволюции М. Ю. Лермонтова; этапы: 1828–1841
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служба изменила тематику произведений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доминирует книжная романтическая традиция, а затем всё заметнее звучат личный опыт и наблюдение за реальной жизнью.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связь с военной действительностью, тем больше в текстах конкретности, трагизма и психологической глубины.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биографии и в литературе Лермонтова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для Лермонтова был не только местом службы, но и пространством сильных впечатлений: горные пейзажи, военные переходы и постоянная опасность стали частью его жизненного опыта.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произведениях природа часто противопоставлена миру условностей и служебного порядка. Так возникает образ пространства, где человек проверяется на силу характера и верность себе.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разными обычаями и укладом жизни расширил его представление о мире. Благодаря этому кавказская тема у него не сводится к экзотике, а приобретает историческую и человеческую конкретность.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становится символом судьбы, риска и духовного испытания. Через него Лермонтов показывает границу между свободой личности и неизбежностью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службе М. Ю. Лермонтова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назначения и литературные отклики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каждый этап службы менял жизненный опыт Лермонтова и влиял на его художественные 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биография не была фоном для творчества: она последовательно расширяла круг наблюдений и усиливала историческую точность изображения.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конфликт с властью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написание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Пушкина Лермонтов создаёт текст, в котором личная скорбь переходит в гражданское обвинение и разговор о нравственной ответственности общества.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широкий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быстро распространяется и делает автора известным в столичной среде. Его воспринимают как смелое и открытое высказывание против равнодушия света.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серьёзная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резкость тона Лермонтов оказывается в немилости. Этот эпизод связывает литературную славу поэта с его дальнейшей служебной судьбой.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служба и военная повседневность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Тенгинском полку Лермонтов видел не парадную, а тяжёлую сторону армии: походы, переходы, усталость и постоянную зависимость человека от приказа и обстоятельств.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дал ему материал для точного изображения службы. В его тексты входят конкретные детали поведения, обстановки и психологического состояния людей в опасной обстановке.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Кавказа сделал его письмо более собранным и напряжённым. Романтический взгляд сохранился, но получил опору в реальном наблюдении и жизненной достоверности.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ранней лирики и произведений служебного периода М. Ю. Лермонтова
</a:t>
            </a:r>
            <a:endParaRPr lang="en-US" sz="66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Сопоставление: ранний романтизм и зрелый военный опыт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отказ от романтизма, а его усложнение под влиянием службы и кавказских впечатлений.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смещает центр творчества от книжного идеала к живому человеческому конфликту, не уничтожая, а углубляя прежние темы.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помогла Лермонтову перейти от юношеской эмоциональности к более строгой и точной интонации. В текстах этого времени заметно возрастает внутреннее напряжение.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среда усилила интерес к темам чести, долга и человеческого достоинства. Эти мотивы становятся важными не только в лирике, но и в прозе.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результаты служебного периода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несвободы и подчинения сделал особенно острой тему одиночества. Герой Лермонтова всё чаще оказывается отделённым от общества и вынужденным делать нравственный выбор.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мир не исчез, но стал исторически ощутимым и психологически убедительным. Именно это определяет зрелость лермонтовского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ранних опытов и службы для всей биографии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домашнее образование дали Лермонтову язык романтизма, образцы сильного героя и интерес к свободе, судьбе и внутреннему конфликту.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пробы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помогли ему освоить формы лирики, поэмы и перевода. Уже тогда он начал искать собственный голос внутри знакомой литературной традиции.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полку дала живые наблюдения за дисциплиной, иерархией и человеческими характерами. Это расширило тематику и усилило конкретность его произведений.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культуры, личного опыта и военной жизни сделало Лермонтова оригинальным писателем. Его творчество выросло из реальных обстоятельств, а не только из книжных образцов.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юного романтика к поэту исторической правды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и служба в полку показали, как Лермонтов пришёл от книжного романтизма к зрелому, точному и трагически напряжённому слову. Именно в этом соединении рождается его художественная сила.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2026-05-20T03:37:02Z</dcterms:created>
  <dcterms:modified xsi:type="dcterms:W3CDTF">2026-05-20T03:37:02Z</dcterms:modified>
</cp:coreProperties>
</file>