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notesMasterIdLst>
    <p:notesMasterId r:id="rId16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2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 Большого взрыва к галактикам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эволюцию Вселенной — от рождения до формирования звёзд и галактик.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Космология развивается с открытия Хабблом расширения Вселенной в 1929 году. Общая теория относительности позволила моделировать Вселенную, а реликтовое излучение подтвердило теорию Большого взрыва.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научные основы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теории Большого взрыва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возникла из сингулярного состояния с экстремально высокой плотностью и температурой около 13,8 млрд лет назад, что привело к её стремительному расширению.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расширения формировались и аннигилировали элементарные частицы, задавая основу материи существующей сегодня во Вселенной.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объясняет распределение галактик, космический микроволновый фон и химический состав начального вещества в наблюдаемой Вселенной.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расширения Вселенной и закон Хаббла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Хаббла оценивается в 73 км/с/Мпк, стимулируя исследования вариаций в расширении.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красного смещения пропорционален удалению, подтверждая непрерывное расширение космоса.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Hubble Space Telescope, 2023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микроволновый фон — окно в раннюю Вселенную
</a:t>
            </a:r>
            <a:endParaRPr lang="en-US" sz="2059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реликтового излучения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1965 году Пензиас и Уилсон зафиксировали фоновое космическое излучение с температурой около 2,73 К. Это стало ключевым подтверждением теории Большого взрыва и горячей Вселенной.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Неоднородности реликтового фона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спутника Planck выявили мельчайшие вариации в плотности реликтового излучения — фундамент для формирования структур, таких как галактики и скопления.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10^{26}
</a:t>
            </a:r>
            <a:endParaRPr lang="en-US" sz="5177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мер расширилась Вселенная всего за доли секунды после Большого взрыва.
</a:t>
            </a:r>
            <a:endParaRPr lang="en-US" sz="1848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невероятно короткого времени инфляция увеличила масштаб пространства почти на 10 в 26-й степени, решая ключевые космологические проблемы.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Planck Collaboration, 2018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57234"/>
            <a:ext cx="4166100" cy="229748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 ранней Вселенной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формирования Вселенной и их физические особенности.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создал условия, необходимые для формирования материи и структуры Вселенной.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ESA, Planck Collaboration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кварков и лептонов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микросекунды после начала расширения доминировали кварки, лептоны и глюоны, которые стали фундаментом для будущей материи во Вселенной.
</a:t>
            </a:r>
            <a:endParaRPr lang="en-US" sz="1144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 протоны и нейтроны
</a:t>
            </a:r>
            <a:pPr algn="ctr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снижении температуры ниже 10^{12} К кварки связывались, формируя протоны и нейтроны, что подтверждается экспериментами на ускорителях CERN.
</a:t>
            </a:r>
            <a:endParaRPr lang="en-US" sz="1049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элементарных частиц во Вселенной
</a:t>
            </a:r>
            <a:endParaRPr lang="en-US" sz="266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нуклеосинтез и первичные элементы
</a:t>
            </a:r>
            <a:endParaRPr lang="en-US" sz="2592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первых трёх минут прошёл синтез водорода (75%) и гелия (25%), а также следовых элементов, включая литий и дейтерий.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близок к современному представлению о начальном газовом составе Вселенной и был подтверждён спектроскопией.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ядер в ранней Вселенной определило состав последующих поколений звёзд и галактик.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первичные элементы стали основой для формирования сложной материи и жизни во Вселенной.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образования атомов в ранней Вселенной
</a:t>
            </a:r>
            <a:endParaRPr lang="en-US" sz="2715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процессы после Большого взрыва, ведущие к прозрачности космоса.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рекомбинации и возникновение прозрачности Вселенной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стадии фотонная плотность значительно снизилась взаимодействие с ионизированными частицами прекратилось, что позволило фотонам свободно путешествовать по космосу, формируя космический микроволновый фон.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Завершилась плазменная фаза, и Вселенная стала прозрачной для электромагнитного излучения, что ознаменовало начало эпохи, когда свет впервые мог беспрепятственно покидать область своего происхождения.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Вселенной создала фундамент для наблюдения удалённых космических объектов и заложила основу для формирования структур, видимых в современной Вселенной.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Флуктуации плотности — первые зачатки галактик
</a:t>
            </a:r>
            <a:endParaRPr lang="en-US" sz="2633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неровности ранней Вселенной
</a:t>
            </a:r>
            <a:pPr algn="ctr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Незначительные вариации температуры микроволнового фона отражают минимальные перепады плотности, которые давали начало формированию гравитационных ядер будущих галактик. Эти неоднородности открыты с помощью спутников WMAP и Planck, проложивших карту ранней Вселенной.
</a:t>
            </a:r>
            <a:endParaRPr lang="en-US" sz="80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материи в космосе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Равномерное, но слегка неоднородное распределение первичной материи привело к сложному переплетению плотных областей и пустот. Каждая из флуктуаций стала основой для роста протогалактик и звёздных скоплений, формируя крупномасштабную структуру космоса.
</a:t>
            </a:r>
            <a:endParaRPr lang="en-US" sz="8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сжатие и рождение протогалактик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областей повышенной плотности гравитационные силы сжимали материю, приводя к накоплению газа и частиц, что запускало процесс формирования видимых протогалактических облаков.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увеличения массы и плотности, эти облака становились всё более устойчивыми, создавая условия для начал звёздообразования и дальнейшего усложнения структур.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Протогалактики, появившиеся спустя примерно 100 миллионов лет после Большого взрыва, стали краеугольными камнями при рождении современных галактик и крупных космических скоплений.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состав и масса первичных звёзд
</a:t>
            </a:r>
            <a:pPr algn="ct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Population III формировались из чистого водородно-гелиевого газа без тяжёлых элементов. Благодаря этому их масса значительно превосходила современные звёзды, достигая от 10 до 100 масс Солнца, что определяло их яркость и короткую жизнь.
</a:t>
            </a:r>
            <a:endParaRPr lang="en-US" sz="883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влияние на эволюцию Вселенной
</a:t>
            </a:r>
            <a:pPr algn="ctr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массивности эти звёзды быстро исчерпывали топливо, завершая жизнь катастрофическими взрывами. Такие события обогащали пространство тяжёлыми элементами, влияя на химический состав последующих поколений звёзд и создавая предпосылки для появления планет.
</a:t>
            </a:r>
            <a:endParaRPr lang="en-US" sz="801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первых звёзд Population III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2026-05-08T08:12:47Z</dcterms:created>
  <dcterms:modified xsi:type="dcterms:W3CDTF">2026-05-08T08:12:47Z</dcterms:modified>
</cp:coreProperties>
</file>