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в нашей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начинается с маленького поступка, который меняет чей-то день.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добрым делом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дело — это поступок, после которого другому человеку становится легче, спокойнее или радостнее. Это может быть помощь, вежливое слово, честность, аккуратность или простая забота о близких.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23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56453" y="3206828"/>
            <a:ext cx="750900" cy="600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добрые дела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добро выглядит совсем просто: поднять тетрадь, подать карандаш, открыть дверь или помочь собрать игрушки. Такие мелочи экономят время и поднимают настроение.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друзей и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коллективе помогает всем чувствовать себя увереннее. Когда дети делятся, уступают и не смеются над чужой неудачей, в классе становится дружнее и спокойнее.
</a:t>
            </a:r>
            <a:endParaRPr lang="en-US" sz="1358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добрые дела, которые требуют терпения и времени: ухаживать за кем-то, поддерживать слабого, заботиться о животных, помогать семье и классу каждый день.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хороший поступок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добро — это не только вежливость, но и честный выбор. Признаться в ошибке, поступить справедливо и не пройти мимо трудной ситуации тоже очень важно.
</a:t>
            </a:r>
            <a:endParaRPr lang="en-US" sz="13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дома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добрые дела начинаются с обычной помощи. Можно помочь маме или папе, убрать за собой и аккуратно сложить вещи. От этого в доме становится легче дышать и всем спокойнее.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домашних делах тоже важна. Полить цветы, присмотреть за младшими, бережно обращаться с вещами — всё это маленькие шаги к тёплой и дружной семье.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в школе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добро видно сразу: это приветствие утром, помощь однокласснику и умение делиться. Когда дети говорят спокойно и вежливо, учиться и играть вместе гораздо приятнее.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важное дело — беречь учебники, тетради и чужие вещи. Аккуратность показывает уважение к труду других людей, а значит, делает класс более дружным и надёжным.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доброе дело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простых шагов помогают действовать спокойно, вежливо и по-настоящему полезно.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добрые дела делают человека лучше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помогает другим, он учится замечать чужие чувства. Постепенно становится легче увидеть усталость, грусть или растерянность и вовремя откликнуться.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развивают терпение и ответственность. Тот, кто старается помочь, реже смеётся над ошибками других и быстрее учится доводить начатое до конца.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привычки тоже крепнут вместе с добром. Не обижать, не проходить мимо и поступать справедливо — это делает человека надёжным и приятным для окружающих.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тоже помогают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«спасибо», «пожалуйста» и «извини» умеют творить маленькие чудеса. Они снимают напряжение, помогают договориться и делают разговор мягче, как тёплый плед.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«молодец» и «я помогу» поддерживают лучше любой длинной лекции. В книгах для детей такие слова часто помогают героям помириться, подбодрить друг друга и сохранить дружбу.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забота о животных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нельзя обижать, дразнить или пугать. Даже если очень хочется погладить котёнка, сначала нужно быть спокойным и спросить разрешение у взрослого.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питомцам нужна бережность каждый день. Кормление, чистая вода, тишина и аккуратное обращение помогают им чувствовать себя в безопасности и доверять людям.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Птицам тоже можно помочь добрым делом. Зимой их подкармливают, а во дворе стараются не мусорить, чтобы вокруг было чисто и удобно для живых существ.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животных учит мягкости, терпению и ответственности. Когда ребёнок относится к ним внимательно, он становится добрее и к людям тоже.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для природы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за собой мусор, не ломать ветки и не рвать редкие цветы — это первый шаг к аккуратному отношению к природе.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дома и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 и свет, закрывать кран и выключать лишнюю лампу. Такие действия кажутся маленькими, но природе они очень помогают.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доброго поступка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заботится о чистоте и порядке, вокруг становится приятнее всем. А ещё появляется хорошая привычка — беречь мир, в котором мы живём.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без похвалы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ценный добрый поступок совершается тихо: без громких слов, без ожидания благодарности и без желания выглядеть лучше других. Именно такая помощь особенно искренняя.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историях скрытое добро показывает важную мысль: помогать нужно не ради оценки, а потому что рядом кому-то стало легче. Такое поведение учит скромности и настоящей заботе.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353" y="1753542"/>
            <a:ext cx="750900" cy="667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5466" y="1721425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4391" y="1786915"/>
            <a:ext cx="750900" cy="600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добро возвращается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вызывает ответную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получает поддержку, ему самому хочется сделать что-то хорошее в ответ. Так один добрый поступок незаметно запускает цепочку новых хороших дел.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улучшает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слово или улыбка быстро снимают напряжение. После такого знака внимания людям легче разговаривать спокойно, а в классе становится дружелюбнее.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объединяет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семье, классе или во дворе принято помогать друг другу, между людьми появляется доверие. Тогда даже обычные дела идут легче и веселее.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рядом кому-то трудно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 помогает не растеряться и выбрать вежливую, безопасную помощь.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в книгах и сказках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произведениях добрый герой не проходит мимо чужой беды. Он помогает слабому, делится тем, что у него есть, и остаётся честным даже в трудной ситуации.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рассказы показывают, что жадность, грубость и обман всегда выглядят некрасиво. Добро же помогает героям подружиться, помириться и найти правильный выход.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легко запоминаются, потому что в них добро действует смело и спокойно. После чтения хочется самому поступать так же: делиться, защищать и говорить правду.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дома становится тише и теплее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заметил, что мама устала, и сам расставил чашки на стол. Потом он аккуратно сложил свои игрушки. В комнате сразу стало больше порядка, а у мамы — больше сил и улыбок.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Друг, который умеет подождать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девочка поделилась карандашом с соседом по парте и не торопила его. Он быстро дорисовал рисунок, поблагодарил её и тоже помог позже. Так обычная вежливость превратилась в дружбу.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в семье и с друзьями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порядком на парте, аккуратно складывать тетради и беречь книги. Чистое рабочее место помогает самому не отвлекаться и не терять нужные вещи.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однокласснику, если он уронил карандаш, запутался в задании или не успел убрать пенал. Иногда маленькая помощь экономит целую минуту расстройства.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к младшим и вести себя аккуратно на перемене. Если вокруг безопасно и спокойно, всем легче играть, учиться и не ссориться.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вежливые слова, здороваться, благодарить и извиняться вовремя. Такие слова работают как добрые ключики: они открывают дверь к спокойному разговору.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делать каждый ученик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464992"/>
            <a:ext cx="3825794" cy="1920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45755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каждый день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86978" y="2810177"/>
            <a:ext cx="381476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доброты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утра добро начинается с простого приветствия. Когда ребёнок здоровается и улыбается, день будто становится светлее. Даже сонное «доброе утро» уже помогает.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45755" y="2810177"/>
            <a:ext cx="3877903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продолжается маленькими поступками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добрые дела живут в помощи, делёжке и аккуратности. После уроков они продолжаются дома: в порядке, благодарности и спокойном разговоре с близкими.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добрым делам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 и насмешки делают сердце холоднее. Если смеяться над чужой бедой, помочь уже труднее, а доверие между детьми быстро исчезает.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добро не пряталось, нужно смотреть по сторонам и быть внимательным. Иногда самый нужный поступок начинается с короткой остановки и доброго взгляда.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Лень и спешка мешают заметить, что кому-то нужна поддержка. Из-за них человек проходит мимо и потом удивляется, почему рядом стало грустно.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шагов достаточно, чтобы заметить трудность и спокойно помочь человеку рядом.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слайда 13: «Что делать, если кому-то трудно»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остановиться, осмотреться и не растеряться. Потом выбрать добрый, вежливый и безопасный способ поддержки.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делают мир светлее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начинается с простого: помочь, поблагодарить, поделиться и не пройти мимо. Если делать это каждый день, мир вокруг становится дружнее, спокойнее и намного светлее.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2026-05-24T00:31:58Z</dcterms:created>
  <dcterms:modified xsi:type="dcterms:W3CDTF">2026-05-24T00:31:58Z</dcterms:modified>
</cp:coreProperties>
</file>