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Покрытосеменные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самая разнообразная группа цветковых растений на Земле.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примерно 140 миллионов лет назад и благодаря цветкам и плодам быстро заняли ведущие экологические ниши на всех континентах.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происхождение и распространение покрытосеменных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покрытосеменных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покрытосеменных образуются внутри плодов, что отличает их от голосеменных, чьи семена открыты и не покрыты тканями.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служит местом опыления и образования семян, он содержит органы размножения с тычинками и пестиками, обеспечивая половое размножение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покрытосеменных развивается двойное оплодотворение и сложная система сосудов, позволяющая эффективно транспортировать воду и питательные вещества.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форм покрытосеменных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— лесные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берёза широко распространены в умеренных лесах, выполняют важные экологические функции. Сирень и смородина украшают сады и обеспечивают пищу птицам и животным.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— зоркий покров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одуванчик — типичные представители травянистых покрытосеменных, адаптированных к сельскому хозяйству и природным лугам, обеспечивая пропитание и разнообразие.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 эпифиты — мастера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Лианы, оплетающие деревья, и эпифиты, произрастающие на других растениях, способны успешно использовать свет и пространство в тропических лесах.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 числу видов превосходят все другие группы растений, что отражает их адаптивность и эволюционный успех.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наземных наземных экосистем строятся вокруг разнообразных покрытосеменных.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Международного института таксономии растений,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числа видов у покрытосеменных и других 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внутренние части цветка до его раскрытия, обычно зелёные и жёсткие.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окрашенные структуры, привлекающие опылителей своим цветом и ароматом.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органы цветка, производят и выделяют пыльцу для оплодотворения.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орган, где развивается завязь, из которой формируется плод с семенами.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покрытосеменных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особенности, отличающие два основных класса покрытосеменных растений.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быстро различать однодольные и двудольные растения.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ботанике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плода у покрытосеменных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 — защита и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орехам и бобам относят плоды, в которых семена защищены сухой оболочкой. Их створки и скорлупы обеспечивают надежность и распространение семян разными способами.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 — привлекательность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яблоки содержат сочную мякоть, которая привлекает животных. Они способствуют распространению семян путем поедания и последующего распространения.
</a:t>
            </a:r>
            <a:endParaRPr lang="en-US" sz="17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участвуют две сперматозоидных клетки: первая оплодотворяет яйцеклетку, формируя зиготу будущего растения.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сперматозоидная клетка соединяется с двумя ядрами центральной клетки зародышевого мешка, образуя эндосперм — питательную ткань семени.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обеспечивает одновременное развитие зародыша и запас питательных веществ, повышая шансы на выживание семени.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отсутствует у голосеменных и других растений, что делает покрытосеменные уникальными.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оплодотворение: уникальность покрытосеменных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покрытосеменного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 покрытосеменных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у покрытосеменных: способы и примеры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Насекомоопыление — основа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цветковые растения привлекают насекомых яркими лепестками и ароматом. Пчёлы и бабочки, собирая нектар, переносят пыльцу с одного цветка на другой, способствуя образованию семян. Этот процесс важен для сохранения биоразнообразия.
</a:t>
            </a:r>
            <a:endParaRPr lang="en-US" sz="1531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Ветроопыление — механизм для открытых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 берёза используют ветер для распространения пыльцы. Они имеют мелкие, непривлекательные цветки, вырабатывающие большое количество пыльцы, чтобы увеличить шансы опыления. Такой способ эффективен на больших просторах.
</a:t>
            </a:r>
            <a:endParaRPr lang="en-US" sz="155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— защита от отсутствия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покрытосеменных могут самостоятельно опыляться, что обеспечивает получение семян даже при отсутствии насекомых или ветра. Этот метод снижает генетическое разнообразие, но гарантирует размножение растения.
</a:t>
            </a:r>
            <a:endParaRPr lang="en-US" sz="1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участвуют в сохранении плодородия почв и водном цикле, способствуя устойчивости природных процессов.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выделяют кислород и создают органические вещества, которые питают животных и поддерживают экологическое равновесие.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экосистемы — леса, луга и степи, обеспечивая среду обитания для множества видов живых организмов.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цветковых 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покрытосеменных для человека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зерновые культуры, такие как пшеница и рис, обеспечивают большую часть еды для человечества. Овощи и фрукты, выращиваемые из цветковых растений, важны для разнообразного питания.
</a:t>
            </a:r>
            <a:endParaRPr lang="en-US" sz="131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и лекарственные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от покрытосеменных используется для строительства и производства мебели. Многие лекарственные средства созданы на основе экстрактов из цветковых растений, помогая лечить болезни.
</a:t>
            </a:r>
            <a:endParaRPr lang="en-US" sz="1330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 озеленение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создают уют и красоту в домах и городах. Клумбы, парки и сады — важная часть культурной и экологической среды.
</a:t>
            </a:r>
            <a:endParaRPr lang="en-US" sz="15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покрытосеменных приходится на три крупнейших семейства, объединяющих разнообразные растения.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астровых, что подчёркивает их важность для экосистем и сельского хозяйства.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каталоги 2023 года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покрытосеменных по числу видов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служат первичными продуцентами, создавая органическую пищу через фотосинтез для многих животных.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поддерживается биомасса экосистем, влияющая на баланс и устойчивость природных сообществ.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и насекомые-опылители питаются ими, обеспечивая энергию для других уровней цепи.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покрытосеменных в пищевых цепях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листья имеют сочную структуру для задержания влаги и защиты от неблагоприятных условий.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имеют толстые, покрытые воском листья для защиты от засухи в сухих климатах.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Гидрофиты приспособлены к водной среде, с разнообразными формами листьев и дыхательными механизмами.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адаптированы к распространению различными способами: ветром, животными или водой, позволяя садам и лесам расширяться.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покрытосеменных к среде обитания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покрытосеменных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и лотос Комарова — одни из видов, занесённых в Красную книгу из-за сокращения численности и утраты природных местообитаний.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территорий, сбор растений и изменение климата угрожают их сохранению, требуя охранных мер и экологического мониторинга.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видов покрытосеменных, их особенности и типичные среды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приспособились к разным условиям, что обеспечивает их повсеместное распространение на планете.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справочники,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покрытосеменных по средам обитания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покрытосеменных на климат и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с листьев цветковых растений регулирует влажность и способствует формированию благоприятного микроклимата.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предотвращают эрозию почв, укрепляют грунты и уменьшают риск оползней, поддерживая устойчивость ландшафта.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широко используются в озеленении городов, улучшая качество воздуха и эстетическое восприятие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покрытосеменных для жизни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фундамент суши, обеспечивают пищу, материалы и лекарства. Их изучение развивает сельское хозяйство и экологию, помогая сохранить природу для будущих поколений.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2026-05-08T10:34:52Z</dcterms:created>
  <dcterms:modified xsi:type="dcterms:W3CDTF">2026-05-08T10:34:52Z</dcterms:modified>
</cp:coreProperties>
</file>