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«Наконец-то встретила…»: почему ожидание встречи важно в литературе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встречи делает сюжет живым, а чувства — особенно сильными.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долгожданной встречи в литературе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мы смотрим, как встреча раскрывает героя: через его слова, поведение, авторские детали и влияние эпизода на сюжет. Такой момент часто меняет отношения персонажей и направление событий.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ожидание делает встречу особенно значимой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показывают это через паузы, повторы, внутренние мысли, взгляд, жесты и короткие реплики, чтобы читатель почувствовал напряжение ещё до разговора.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сравнение мечты и реальности: герой заранее представляет встречу по-своему, а потом проверяет, совпали ли ожидания с настоящим моментом.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длится разлука, тем сильнее герой переживает приближение встречи: надежда растёт, а сама встреча воспринимается как важное событие, а не случайность.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момент встречи герои могут радоваться, смущаться, теряться и одновременно испытывать облегчение. Эти чувства часто передаются через восклицания, короткие фразы, слёзы, объятия и молчание.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внимательно описывают лицо, позу и движения персонажей: это помогает увидеть, насколько для них важна встреча и боятся ли они быть непонятыми.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героев в момент встречи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связаны с долгожданной встречей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не только первая реакция, но и то, как герои держатся после неё: спокойно, осторожно или слишком взволнованно.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 приносит радость и облегчение, а тревога и смущение остаются меньшими, но заметными чувствами.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литературного анализа темы долгожданной встречи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после важной встречи в сюжете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встречи герои нередко начинают говорить откровеннее, вспоминают прошлое и по-новому оценивают старые обиды. Это помогает восстановить доверие или понять, что отношения уже изменились.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эпизод может вернуть дружбу, объединить семью или подтолкнуть героя к решению, которое он долго откладывал. Встреча становится поворотом в развитии событий.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именно после неё открывается новый путь сюжета: появляется переписка, совместное дело, примирение или, наоборот, осознание, что нужно двигаться дальше.
</a:t>
            </a:r>
            <a:endParaRPr lang="en-US" sz="11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долгожданной встречи: от ожидания к переменам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типичных этапов в литературном эпизоде встречи.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о встрече: жизнь и книги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каникул у школьных ворот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школьного двора дети замечают друг друга ещё издалека: кто-то машет рукой, кто-то замедляет шаг, а кто-то вдруг улыбается шире обычного. Это знакомая сцена возвращения, когда летняя разлука уже закончилась, а разговоры только начинаются.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Вокзал, где ждут молча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перроне легко увидеть, как ожидание меняет лица: люди всматриваются в окна, поправляют вещи в руках и слушают каждый звук поезда. В литературе вокзал часто становится местом, где особенно ясно чувствуется разлука и радость возвращения.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после долгой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домашней обстановке встреча звучит тише, но не менее сильно: открывается дверь, и в комнате сразу меняется настроение. Здесь важны не только слова, но и взгляд, пауза, шаг навстречу — всё то, что показывает близость и тепло.
</a:t>
            </a:r>
            <a:endParaRPr lang="en-US" sz="84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встреча и как это влияет на её смысл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помогает понять настроение сцены и отношения героев.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встречи не просто фон: оно подсказывает, будет ли сцена тёплой, тревожной, случайной или особенно значимой.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типичным литературным ситуациям встречи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встреча в тексте действительно важна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автор несколько раз повторяет детали — взгляд, жест, одну и ту же фразу, — значит, встреча имеет особое значение и помогает выделить главный момент эпизода.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встреча меняет поведение героев: они начинают говорить иначе, смелее или осторожнее, а их поступки показывают, что внутри что-то изменилось.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важности эпизода говорит и его влияние на сюжет: после встречи появляются новые решения, примирение, новые отношения или, наоборот, неожиданное охлаждение.
</a:t>
            </a:r>
            <a:endParaRPr lang="en-US" sz="12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встрече пройти удачно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детали делают разговор естественным и помогают героям быстрее перейти от неловкости к открытому общению.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взаимное уважение и искренность, тем легче встреча становится началом доверительного разговора.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анализа литературного мотива встречи для урока литературы в 7 классе.
</a:t>
            </a:r>
            <a:endParaRPr lang="en-US" sz="6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первой минуты после встречи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Неловкость усиливается, если между персонажами была ссора, долгое молчание или слишком большие ожидания от этой встречи.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труднее всего оказывается пауза: оба понимают, что момент важный, но боятся сказать лишнее или быть неправильно понятыми.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герои часто теряются: им хочется сказать многое сразу, но из-за волнения слова звучат сбивчиво или слишком коротко.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такая напряжённая минута особенно выразительна: по речи, жестам и молчанию легче увидеть настоящий характер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поза, прямой взгляд, улыбка и шаг навстречу показывают доверие, готовность к разговору и радость узнавания. Такие детали часто говорят о чувствах точнее реплик.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отступает, отворачивается, скрещивает руки или долго молчит, автор передаёт настороженность, смущение или внутреннюю дистанцию. Даже небольшое движение меняет смысл сцены.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тела как часть литературного образа встречи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и реальность: как меняется впечатление от встречи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самая сильная часть эпизода происходит уже после разговора, когда герой понимает, что встреча изменила его взгляд на человека.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почти всегда выше напряжения самой сцены, но итоговое впечатление зависит от того, насколько встреча оказалась искренней и тёплой.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модели анализа эпизода встречи в художественном тексте для школьного курса литературы.
</a:t>
            </a:r>
            <a:endParaRPr lang="en-US" sz="63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действия героев, которые делают встречу значимой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короткие реплики и жесты раскрывают отношение героев друг к другу и усиливают смысл сцены.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и простые жесты часто звучат сильнее длинных объяснений: именно они делают встречу живой и запоминающейся.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анализа речевого поведения и жестов персонажей в литературе.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Неудачная встреча: как развивается напряжение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ход эпизода, когда ожидания героев не совпадают с реальностью.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одна встреча может стать началом дружбы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встреча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замечают друг в друге общие интересы, похожий взгляд на вещи или чувство юмора. Это создаёт ощущение, что разговор может продолжиться без напряжения.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встречи появляются переписка, совместные дела и короткие разговоры. Уважение к границам и умение слушать помогают быстро преодолеть неловкость.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 дружба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возникает взаимная поддержка, а одна удачная встреча превращается в начало настоящей дружбы, которая меняет жизнь героев.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встречи в литературе и в искусстве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усиливает сцену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встреча становится поворотом сюжета: герои принимают решение, мирятся или узнают важную правду. Пейзаж, свет и тишина помогают почувствовать настроение сцены.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иллюстрация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делает этот момент наглядным. Дождь, коридор школы, улица или вокзал сразу создают ощущение ожидания, узнавания и особой важности события.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встречи в жизни и в художественном тексте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встреча чаще воспринимается как личное событие, а в книге она ещё и помогает автору построить сюжет и раскрыть героев.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усиливает эмоции и смысл встречи, поэтому обычный момент становится особенно значимым для читателя.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на основе сопоставительного анализа жизненной и литературной ситуации встречи.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означает «Наконец-то встретила…»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говорят о долгом ожидании, радости узнавания и перемене в отношениях. В литературе такая встреча помогает понять героя и делает сюжет по-настоящему живым.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2026-05-22T12:13:54Z</dcterms:created>
  <dcterms:modified xsi:type="dcterms:W3CDTF">2026-05-22T12:13:54Z</dcterms:modified>
</cp:coreProperties>
</file>