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треугольника: главное правило геометрии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понять, существует ли треугольник по его сторонам?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правило изучают в 8 классе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треугольника помогает проверять данные в задачах, понимать периметр и выполнять построения. Это одно из самых практичных правил школьной геометрии: оно сразу показывает, может ли фигура существовать, и готовит к более сложным темам.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формулировка неравенства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сторон a, b и c выполняется неравенство a + b &gt; c. Оно показывает, что любая сторона треугольника меньше суммы двух других сторон, иначе фигура не замкнётся.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85858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Аналогично верно a + c &gt; b. Это означает, что при любых обозначениях сторон проверка должна учитывать каждую из них, а не только одну выбранную сторону.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01709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условие: b + c &gt; a. Вместе три неравенства образуют полную проверку существования треугольника и работают для любого его вида: равностороннего, равнобедренного и разностороннего.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755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этих соотношений следует и обратная форма: каждая сторона больше разности двух других. Такое свойство удобно использовать при решении задач на сравнение длин и проверку исходных данных.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неравенства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0450" y="1270550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Кратчайший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соединить две точки прямым отрезком, а затем провести путь через третью вершину, прямой отрезок окажется короче. Поэтому любая сторона треугольника меньше суммы двух других сторон.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0450" y="2447309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объясняет, почему из трёх отрезков не всегда можно сложить треугольник. Если одна длина слишком велика, ломаная не сможет замкнуться в фигуру.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0450" y="3624067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рисунок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выделить стороны треугольника, пунктиром показать прямой отрезок и подписать идею кратчайшего расстояния между двумя точками. Так правило становится наглядным и запоминающимся.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наборов длин сторон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сравниваются две меньшие стороны и самая длинная сторона. Так легче увидеть, где запас длины достаточен, а где фигура не замкнётся.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наборов 3, 4, 5 и 6, 7, 12 сумма двух меньших сторон больше третьей, а у 2, 2, 5 — нет.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правилам неравенства треугольника; учебные примеры для 8 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наборов сторон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работает проверка на существование треугольника. Сравнение всегда ведётся с самой длинной стороной.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сумма двух меньших сторон больше самой длинной, треугольник существует. Если нет, фигура не получится.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правилам неравенства треугольника; учебные примеры.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существует ли треугольник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школьном правиле сравнения трёх сторон.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48" y="2132688"/>
            <a:ext cx="251569" cy="251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100" y="2157695"/>
            <a:ext cx="251569" cy="201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852" y="2132538"/>
            <a:ext cx="251569" cy="2515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нужно проверять все три неравенства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сторона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ограничиться одной проверкой, потому что любая сторона может оказаться слишком длинной. Только все три неравенства вместе подтверждают, что фигура действительно замкнётся.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сторон 4, 6 и 9 нужно сравнить 4 + 6, 4 + 9 и 6 + 9 с оставшимися сторонами. Это исключает ошибки, когда одна из сторон не проходит условие.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ошибка меняет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одно неравенство не выполняется, треугольник не существует. Поэтому проверка всех трёх условий — это не лишний шаг, а обязательная часть решения.
</a:t>
            </a:r>
            <a:endParaRPr lang="en-US" sz="112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треугольника в жизни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конструкции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часто используют в мостах, фермах и каркасах, потому что такая форма помогает сохранять жёсткость. Перед проектированием важно проверить длины элементов, чтобы конструкция действительно собиралась и работала надёжно.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 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 и в навигации геометрия помогает сравнивать расстояния между точками. Если путь складывается из нескольких отрезков, правило треугольника подсказывает, какой маршрут короче и возможен ли заданный набор расстояний.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на 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разметке участков, установке опор или создании чертежей нужно точно сопоставлять длины. Неравенство треугольника помогает быстро проверить данные и выбрать удобную форму, не переходя к сложным вычислениям.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возможных случая для трёх отрезков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первый случай даёт обычный треугольник с площадью и тремя углами. Два других случая фигуру не образуют.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сумма двух сторон больше третьей, треугольник существует. При равенстве получается вырожденный случай, а при меньшей сумме — невозможная фигура.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школьному правилу неравенства треугольника; учебная классификация случаев.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Вырожденный случай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711689" y="1330280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сумма двух сторон равна третьей, фигура не замыкается в настоящий треугольник. Вместо него получается прямой отрезок, а все три точки оказываются на одной линии.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11689" y="2504155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означает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случай называют вырожденным треугольником. Он помогает понять границу правила, но в школьной геометрии обычно не считается треугольником, потому что у него нет площади.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11689" y="3678030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равенство показывает, что знак строгости обязателен: нужно именно «больше», а не «больше или равно». Это защищает от ошибок в задачах на существование фигуры.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957891"/>
            <a:ext cx="5597100" cy="19013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 примеров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сумму двух меньших сторон с самой большой и сразу определите, существует ли треугольник.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решение зависит от сравнения суммы двух меньших сторон с наибольшей. Равенство и меньшая сумма означают, что треугольник не существует.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«Неравенство треугольника»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восьмиклассников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9200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одно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смотрят только на одну пару сторон, хотя для уверенного вывода нужно учитывать все соотношения. Одной проверки недостаточно, потому что любая сторона может оказаться слишком длинной.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43935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не с той стороной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брать для сравнения не самую длинную сторону. Проще и надёжнее сначала найти максимум, а потом сравнить с ним сумму двух остальных сторон.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8673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строгий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неравенстве треугольника нужен знак «&gt;». Если поставить «≥», то в ответ попадёт вырожденный случай, где фигура уже не является настоящим треугольником.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13407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положительность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нельзя составить из нуля или отрицательных длин. Поэтому перед проверкой неравенства всегда убеждаются, что все данные числа положительные.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существование треугольника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трёх заданных длин по правилу неравенства треугольника.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запасов длины у разных наборов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только разницу между суммой двух меньших сторон и самой большой стороной. Положительный запас означает уверенное выполнение условия.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примерах, кроме 6, 9, 15, запас не меньше одного. Нулевой запас указывает на вырожденный случай, а положительный — на существование треугольника.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наборы чисел по теме «Неравенство треугольника»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01" y="1338948"/>
            <a:ext cx="234000" cy="2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25925"/>
            <a:ext cx="234000" cy="23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37902"/>
            <a:ext cx="234000" cy="18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9127" y="3314499"/>
            <a:ext cx="234000" cy="234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ещё встречается это свойство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 и в реальной местности это правило помогает оценивать, можно ли соединить точки заданными отрезками и не нарушить геометрические условия маршрута.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 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инженерных чертежах неравенство треугольника нужно, чтобы проверять размеры элементов и заранее понимать, получится ли замкнутая фигура нужной формы.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движении роботов и манипуляторов важно учитывать, какие положения звеньев возможны. Геометрическая проверка длины помогает избежать невозможной конфигурации.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графике и моделировании это свойство используют при построении треугольных сеток и проверке корректности геометрических данных, чтобы фигуры действительно могли существовать.
</a:t>
            </a:r>
            <a:endParaRPr lang="en-US" sz="11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треугольника по трём сторонам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41700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построением по трём сторонам обязательно проверяют неравенство треугольника. Если хотя бы одно условие нарушено, построение невозможно, и это сразу видно по данным длинам.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44350" y="1641700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дуг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условие выполняется, на чертеже откладывают одну сторону, а затем проводят дуги циркулем с радиусами, равными двум другим сторонам. Их пересечение задаёт третью вершину.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8700" y="1641700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дуги пересекаются в одной точке, треугольник можно построить. Если общей точки нет или остаётся только касание, значит исходные длины не подходят.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формулировкам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три основных случая и их смысл: существование, вырожденный случай и невозможность треугольника.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ответа в задаче важно не только сравнение, но и правильное название результата. Строгое неравенство даёт треугольник, равенство — вырожденный случай.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неравенства треугольника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темами геометрии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треугольника помогает работать с периметром, потому что показывает, как соотносятся отдельные стороны и почему их сумма не может быть любой.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и углы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дальнейшем это свойство связывают с тем, что напротив большей стороны лежит больший угол. Так становится понятнее устройство любой треугольной фигуры.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задач на построение, сравнение и проверку данных это правило служит быстрым способом проверить ответ и избежать невозможных наборов сторон.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показывает, можно ли построить треугольник по заданным сторонам. Оно помогает находить ошибки, различать обычный и вырожденный случаи и уверенно решать школьные геометрические задачи.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треугольника — проверка на существование фигуры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2026-05-29T04:47:42Z</dcterms:created>
  <dcterms:modified xsi:type="dcterms:W3CDTF">2026-05-29T04:47:42Z</dcterms:modified>
</cp:coreProperties>
</file>