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органоиды клетки и разнообразие клеток живых организмов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и функций клеточных органоидов у разных организмов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строение клеток?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основа жизни всех организмов. Их разнообразие объясняет способы выживания, болезни и возможности генной инженерии, влияя на биологию и медицину.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компоненты клеточного строения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клетку от внешней среды, контролируя движение веществ внутрь и наружу. Она состоит из двойного слоя липидов с белками.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— защитный барьер
</a:t>
            </a:r>
            <a:endParaRPr lang="en-US" sz="1184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заполнена жидкостью, в которой расположены органоиды. Здесь проходят важные химические реакции и обмен веществ, обеспечивая жизнедеятельность клетки.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среда для процессов жизни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ДНК хранится в ядре, окружённом оболочкой. У прокариот отсутствует ядро, и их ДНК находится в нуклеоиде — области цитоплазмы.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 ядре и нуклеоиде
</a:t>
            </a:r>
            <a:endParaRPr lang="en-US" sz="1302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рибосомы, эндоплазматическая сеть и аппарат Гольджи выполняют задачи по энергетическому обмену, синтезу и транспортировке веществ внутри клетки.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для специальных функций
</a:t>
            </a:r>
            <a:endParaRPr lang="en-US" sz="13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защита и транспорт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липидный слой с интегральными и периферическими белками формирует прочную, но гибкую структуру мембраны, обеспечивая защиту клетки.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участвуют в восприятии внешних сигналов, обеспечивая коммуникацию между клетками и координацию их работы.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Селективная проницаемость мембраны регулирует обмен веществ, пропуская полезные молекулы и выводя отходы, поддерживая гомеостаз.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обеспечивает прикрепление клеток друг к другу и взаимодействие с окружающей средой, что важно для тканей и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среда обмена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Гельобразная гиалоплазма служит основой для размещения органоидов и обеспечивает их фиксацию в клетке.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проходят все основные химические реакции, необходимые для метаболизма и энергии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поддерживает форму клетки и позволяет транспортировать вещества между органоидами эффективно.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ядра клетки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которые обеспечивают обмен макромолекулами между ядром и цитоплазмой.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Двумембранная ядерная оболочка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ядрышке синтезируются рибосомные РНК и формируются субъединицы рибосом, что важно для построения белков.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регуляция деятельности клетки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содержатся хромосомы, состоящие из ДНК и белков, которые хранят и передают генетическую информацию клетке и потомкам.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носители наследственной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 клетке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митохондрия имеет собственную ДНК и двойную мембрану: внешняя гладкая, внутренняя образует многочисленные кристы для увеличения площади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синтезируют молекулы АТФ, обеспечивая энергией процессы клетки. Этот процесс называется клеточным дыханием и происходит в специальных мембранных складках — кристах.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фабрики по производству белка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рибосомной РНК и белков, формируя комплекс, способный синтезировать белки по информации с и-РНК.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расположены в цитоплазме и обеспечивают производство белков, необходимых внутри самой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 шероховатой эндоплазматической сетью рибосомы синтезируют белки для экспорта или для мембранных структур клетки.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имеются как у эукариот, так и у прокариот, подчеркнув универсальность их ключевой биологической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транспортный путь клетки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покрыта рибосомами, что позволяет синтезировать и транспортировать белки к месту их дальнейшей обработки.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отвечает за синтез липидов и углеводов, а также участвует в обезвреживании токсинов и метаболических процессах.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пронизывает всю цитоплазму, создавая систему мембранных каналов для эффективного движения веществ внутри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сортировка и упаковка органических веществ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Стопка мембранных цистерн принимает белки и липиды от эндоплазматической сети для дальнейшей обработки и модификации.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Секреторные пузырьки, формируемые в аппарате, транспортируют подготовленные молекулы к мембране для вывода.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сортирует вещества, определяя их конечное назначение внутри или вне клетки.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аппарат Гольджи участвует в образовании клеточной стенки, обеспечивая её прочность и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724501"/>
            <a:ext cx="4843800" cy="26355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наличие и функции в разных клетках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присутствие и основные функции ключевых органоидов в клетках бактерий, грибов, растений и животных. Прокариоты лишены мембранных органоидов, в то время как эукариоты отличаются разнообразием состава органоидов.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мембранных органоидов, тогда как у эукариот разнообразие органоидов отражает их функции и специализацию.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бактерий: простота и универсальность
</a:t>
            </a:r>
            <a:endParaRPr lang="en-US" sz="2851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клетки не имеют ядра, их ДНК сосредоточена в нуклеоиде. Внутри отсутствуют мембранные органоиды, за исключением мелких пузырьков, что упрощает структуру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оформленного ядра и внутренняя организация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бактерий состоит из муреина, что обеспечивает прочность. Некоторые виды оборудованы жгутиками для движения и капсулой, защищающей от неблагоприятных воздействий.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передвижение бактерий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грибов: особенности строения и питания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— эукариотические, с ядром, митохондриями и аппаратами Гольджи. Вакуоли накапливают питательные вещества, что поддерживает обмен веществ внутри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 грибов состоит из хитина, а гликоген служит запасным углеводом, отличая грибы от растений, которые имеют пластиды и крахмал.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растений: уникальные структуры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ядро, митохондрии, аппарат Гольджи и ЭПС. Крупная центральная вакуоль поддерживает тургор и запасает воду и вещества.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растительной клетки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фотосинтез, превращая солнечную энергию в химическую. Клеточная стенка из целлюлозы придаёт прочность и форму клетке.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клеточных компонентов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клетки: гибкость и специализация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не имеют клеточной стенки и крупных вакуолей, обладают ядром, митохондриями, лизосомами и центриолями, что обеспечивает высокую функциональную специализацию.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уникальным структурам клетки выполняют разнообразные функции — мышечные обеспечивают движение, нервные — передачу сигналов, а эпителиальные — защиту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размеры клеток различных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связан с их функциями и сложностью организации в организме. Клетки бактерий существенно мельче, что отражает их простоту.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клеток показывают эволюционное увеличение сложности и функциональной специализации у эукариот.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состав клеточных стенок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химический состав клеточных стенок у различных организмов, подчёркивая их структурные и функциональные различия.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стенок отражает адаптации к среде и биохимическую специализацию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роль в различных типах клеток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и грибных клетках вакуоли крупные и постоянные, служат для хранения воды и питательных веществ, а также поддержания внутреннего давления.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вакуоли могут сокращаться, регулируя осморегуляцию и обеспечивая баланс жидкости внутри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животных вакуоли обычно мелкие и временные, участвуют в пищеварении и удалении отходов, выполняя функции фагосом и пищеварительных пузырьков.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клеток: биологический смысл
</a:t>
            </a:r>
            <a:endParaRPr lang="en-US" sz="244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приспосабливаются к условиям: растения развили хлоропласты для фотосинтеза, а животные — гибкую мембрану для активного движения и захвата пищи. Это отражает экологическую нишу каждого организма.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структуры клетки к среде обитания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отсутствие определённых органоидов у различных групп связано с их способностью к метаболизму и выживанию. Такая эволюция поддерживает разнообразие жизни и её устойчивость.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органоидов как ответ на экологические вызовы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жизненная роль органоидов и клеточного разнообразия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обеспечивают жизненно необходимые функции клетки, а разнообразие строения отражает эволюционные приспособления. Это знание способствует развитию биотехнологий и медицины.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2026-05-09T06:59:16Z</dcterms:created>
  <dcterms:modified xsi:type="dcterms:W3CDTF">2026-05-09T06:59:16Z</dcterms:modified>
</cp:coreProperties>
</file>