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обеспечивают жизненно важные функции, объединяясь в системы для выживания и адаптации.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органы и системы органов животных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определение органов и их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— это анатомическая единица, выполняющая конкретную функцию. Система органов объединяет несколько органов для совместной работы, обеспечивая процессы: питание, дыхание, движение, выделение и размножение.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основа органов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клеток в 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состоят из различных клеточных типов: мышечные сокращаются, нервные передают сигналы, а эпителиальные покрывают поверхности и защищают. Каждая клетка выполняет уникальную роль в формировании ткани.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типичной животной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Животная клетка содержит ядро, цитоплазму и органеллы, которые обеспечивают жизненные процессы. Например, митохондрии отвечают за производство энергии для работы всего органа.
</a:t>
            </a:r>
            <a:endParaRPr lang="en-US" sz="1122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клеток с функциями тканей
</a:t>
            </a:r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 удлинённые и способны сокращаться, что обеспечивает движение. Нервные клетки имеют длинные отростки для передачи импульсов по всему организму, обеспечивая связь между органами.
</a:t>
            </a:r>
            <a:endParaRPr lang="en-US" sz="9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теле животных встречаются одиночные органы, такие как сердце или печень, выполняющие важные функции самостоятельно.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одиночные и парные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органы, например почки и лёгкие, дублируют друг друга, что обеспечивает резерв и устойчивость при повреждениях.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людей и млекопитающих две почки эффективно фильтруют кровь, поддерживая гомеостаз и чистоту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38" y="1165912"/>
            <a:ext cx="4293900" cy="2348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500" y="1165912"/>
            <a:ext cx="4293900" cy="2348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696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пищеварения у хищников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хищников, таких как львы, пищеварительная система устроена просто: короткий кишечник быстро переваривает белковую пищу и быстро усваивает питательные вещества.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2900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пищеварительной системы травоядных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Травоядные, например овцы, имеют длинный и сложный кишечник, который позволяет эффективно перерабатывать растения и извлекать из них необходимые вещества.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у различных животных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кишечника у хищников и травоядных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разница в длине кишечника обусловлена разными пищевыми потребностями и типом пищи.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кишечник травоядных помогает более эффективно переваривать растительную клетчатку в сравнении с хищниками.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Зоологический атлас, 2022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дыхательных систем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у рыб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позволяют рыбам извлекать кислород из воды благодаря обилию капилляров. Это эффективно для жизни в водной среде при постоянном движении воды через жабры.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Кожное дыхание амфибий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Амфибии, например лягушки, дышат не только лёгкими, но и кожей, что помогает им получать кислород в водной и наземной средах.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и воздушные мешки у птиц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обладают лёгкими и дополнительными воздушными мешками, которые обеспечивают непрерывный и эффективный газообмен, что важно для полёта.
</a:t>
            </a:r>
            <a:endParaRPr lang="en-US" sz="114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38" y="1165912"/>
            <a:ext cx="4293900" cy="2348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500" y="1165912"/>
            <a:ext cx="4293900" cy="2348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696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кровеносная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дождевого червя кровь циркулирует по сосудам, что обеспечивает быстрее и эффективнее доставку кислорода и питательных веществ к органам.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2900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Незамкнутая кровеносная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улиток и большинства моллюсков кровь частично вытекает в полости тела, что замедляет движение крови и снижает эффективность кислородоснабжения.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кровеносных систем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кровообращения у животных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позвоночные имеют эффективную замкнутую систему, в то время как насекомые — незамкнутую, адаптированную к их метаболизму.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система способствует высокой активности и выносливости позвоночных животных.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Антология зоологии,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обладают внутренним скелетом из костей или хрящей, который поддерживает тело и обеспечивает защиту внутренних органов.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 позвоночных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 плавники помогают маневрировать в воде, адаптируя движение к водной среде обитания.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скелету крепятся мышцы, сокращение которых обеспечивает разнообразные движения: ходьбу, бег, плавание и полёт.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используют крылья для полёта, а млекопитающие имеют конечности, приспособленные для передвижения и хватания.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скелета у животных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 строении скелета у основных групп животных: у червей отсутствует твёрдый скелет, членистоногие имеют наружный хитиновый покров, а у позвоночных — внутренний скелет из костей или хрящей.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скелета влияет на подвижность и приспособленность животных к условиям среды.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участвует в удалении из организма продуктов обмена и регулировании химического состава крови, обеспечивая стабильность внутренней среды.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система: поддержание чистоты организма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 выделительная функция частично выполняется жаберными органами, которые помогают выводить излишки воды и токсичные вещества.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этим занимаются мальпигиевы сосуды, а у млекопитающих почки имеют сложное строение для эффективной фильтрации крови.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органы чувств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нервной системы у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состоит из головного и спинного мозга, а также множества нервов, которые передают сигналы по телу. Это обеспечивает координацию движений и реакций на окружающую среду.
</a:t>
            </a:r>
            <a:endParaRPr lang="en-US" sz="1035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глаз у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Фасеточные глаза насекомых состоят из множества маленьких глазков, позволяя почти непрерывно видеть окружающий мир и быстро реагировать на движение и изменения света.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органов чувств у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высокоразвитые органы зрения, слуха и обоняния обеспечивают сложное поведение и коммуникацию, что способствует выживанию и успешному взаимодействию в сообществе.
</a:t>
            </a:r>
            <a:endParaRPr lang="en-US" sz="9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 фильтруют лимфу, задерживая вредные частицы, а селезёнка участвует в уничтожении заражённых клеток крови.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животных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защищает организм от инфекций: лейкоциты распознают и уничтожают болезнетворные микроорганизмы, предотвращая их размножение.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и млекопитающих иммунитет развит с использованием антител и специализированных клеток, обеспечивая мощную защиту от вирусов и паразитов.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половых органов у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самок животных развиты яичники, вырабатывающие яйцеклетки, у самцов — семенники, производящие сперматозоиды. Эти органы обеспечивают процесс размножения и передачу наследственной информации.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оплодотворения у рыб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рыб оплодотворение происходит вне тела самки: она откладывает икру, а самец оплодотворяет её наружным способом, что повышает шансы на выживание потомства.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у птиц и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и млекопитающих оплодотворение происходит внутри тела, что защищает зародыш и способствует развитию более сложных форм жизни. Птичьи самцы часто ярко окрашены для привлечения самок.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половые органы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собак развито обоняние, позволяющее обнаруживать пищу и ориентироваться в пространстве на больших расстояниях.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системы: обоняние, слух, зрение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у сов чрезвычайно острый, они улавливают очень тихие звуки добычи даже в полной темноте.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Орлиное зрение даёт возможность видеть мелкие объекты на расстоянии до трёх километров, что помогает охотиться.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системы животных формируются в зависимости от среды обитания и потребностей в добыче пищи или защите от хищников.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141689"/>
            <a:ext cx="5170500" cy="21138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дыхательных органов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органов дыхания у различных классов животных, отражая адаптации к среде обитания и образу жизни.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воздушные мешки улучшают газообмен, обеспечивая эффективное дыхание во время полёта.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Атлас по зоологии,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систем органов между собой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кровообращение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переваривает пищу и всасывает питательные вещества, которые кровеносная система доставляет ко всем тканям, обеспечивая их энергией и строительными материалами.
</a:t>
            </a:r>
            <a:endParaRPr lang="en-US" sz="1044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транспорт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насыщает кровь кислородом, а кровеносная система распределяет его по организму, поддерживая жизнедеятельность клеток и органов.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нервной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координирует работу различных систем органов, регулируя процессы и обеспечивая быструю реакцию организма на изменения среды.
</a:t>
            </a:r>
            <a:endParaRPr lang="en-US" sz="114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лягушек дыхание происходит через кожу и лёгкие, что позволяет им жить в воде и на суше.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органов на примерах животных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имеют лёгкие и воздушные мешки, обеспечивающие эффективное снабжение кислородом при полётах на больших высотах.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китов дыхание исключительно лёгочное, с дыханием только на поверхности, что связано с их полной адаптацией к жизни в воде.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систем органов для жизни животных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обеспечивают жизненно важные функции, позволяя животным выживать и адаптироваться. Их разнообразие отражает приспособления к разным условиям жизни и питанию.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2026-05-08T10:03:36Z</dcterms:created>
  <dcterms:modified xsi:type="dcterms:W3CDTF">2026-05-08T10:03:36Z</dcterms:modified>
</cp:coreProperties>
</file>