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мастеров: мир труда, умений и добрых вещей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труд, мастерство и дружба создают красивые полезные вещи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ремёсла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ремёсла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помогают людям делать нужные вещи своими руками: посуду, одежду, игрушки, хлеб и украшения. В каждом деле важны знание, терпение и умение работать аккуратно.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39701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29194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39701"/>
            <a:ext cx="236400" cy="18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39751"/>
            <a:ext cx="236400" cy="18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и работает в городе мастеров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Пекари каждый день заботятся о вкусном и румяном хлебе. Они умеют замешивать тесто, следить за печью и делать булочки, от которых сразу становится уютнее.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работают с глиной и превращают мягкий комок в чашки, миски и свистульки. Их изделия получаются прочными, красивыми и совсем не любят спешку.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Столяры мастерят из дерева полезные вещи для дома и игры. Они умеют пилить, строгать и соединять детали так, чтобы получались аккуратные и крепкие изделия.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Сапожники помогают обуви служить долго. Они чинят, подбирают детали и следят, чтобы ботинки были удобными, прочными и готовыми к прогулкам в любую погоду.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Швеи и ткачи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Швеи и ткачи создают одежду, полотенца и нарядные ткани. Их работа требует точности, потому что даже маленький стежок или узор может изменить всю вещь.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— главное место работы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рабочее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всё должно быть под рукой: стол, полки, коробки для материалов и место для готовых изделий. Тогда мастер не тратит время на поиски и работает спокойнее.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стол помогает не перепутать детали и не испачкать изделие. Когда на рабочем месте порядок, мастер быстрее замечает ошибки и аккуратнее выполняет каждый шаг.
</a:t>
            </a:r>
            <a:endParaRPr lang="en-US" sz="1208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хранятся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ткань, глина, нитки и другие материалы удобно раскладывать по ящикам и коробкам. Так они не теряются, не мнутся и всегда готовы к новой работе.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важно оставить достаточно места для движения, не загромождать проходы и держать инструменты правильно. Тогда работать можно не только красиво, но и безопасно.
</a:t>
            </a:r>
            <a:endParaRPr lang="en-US" sz="12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используют мастера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твёрдое и тёплое на ощупь. Из него делают ложки, игрушки, шкатулки и красивые украшения для дома, а ещё вырезают узоры и линии.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мягкая и послушная, пока её лепят руками. Из неё появляются чашки, тарелки, свистульки и забавные фигурки, которые потом сушат и обжигают в печи.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 нитки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 нитки нужны для одежды, полотенец, салфеток и вышивки. Эти материалы легко соединять, поэтому из них получаются полезные и нарядные вещи.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 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помогает делать прочные детали, а бумага нужна для поделок, украшений и образцов. Каждый материал ведёт себя по-своему, поэтому мастер выбирает его очень внимательно.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 используют пекари, когда готовят хлеб, пироги и булочки. Оно мягкое, любит тепло и превращается в вкусную выпечку, если с ним обращаться аккуратно.
</a:t>
            </a:r>
            <a:endParaRPr lang="en-US" sz="11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в работе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в работе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лепки и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Кисть, стеки и другие маленькие инструменты помогают лепить, разглаживать и украшать изделие. С их помощью вещь становится не только готовой, но и нарядной.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нужна, чтобы сделать изделие ровным и одинаковым по размеру. Без неё трудно построить аккуратный рисунок, отмерить детали и не ошибиться в работе.
</a:t>
            </a:r>
            <a:endParaRPr lang="en-US" sz="1249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шитья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Игла и ножницы нужны швеям, когда они соединяют ткань и делают одежду или игрушки. Эти инструменты помогают создавать крепкие швы и красивые детали.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резки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Нож, ножницы и резцы помогают аккуратно разрезать материал на нужные части. С такими инструментами мастер работает точнее и получает ровные края без лишних усилий.
</a:t>
            </a:r>
            <a:endParaRPr lang="en-US" sz="12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новая вещь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Рождается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мастер представляет, какой должна быть вещь: удобной, красивой или забавной. Иногда идея появляется после разговора с людьми, а иногда — просто из фантазии.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Выбирается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мастер подбирает дерево, ткань, глину, тесто или другой материал. Он думает, что лучше подойдёт для изделия, чтобы оно получилось прочным и аккуратным.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работа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подготовки начинается самое интересное: мастер лепит, шьёт, режет, склеивает или расписывает изделие. Здесь важно не спешить и внимательно выполнять каждый шаг.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украшение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мастер проверяет готовую вещь, исправляет мелкие недочёты и добавляет узоры или цвет. Так изделие становится красивым, удобным и готовым радовать людей.
</a:t>
            </a:r>
            <a:endParaRPr lang="en-US" sz="12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ремёсла передаются из поколения в поколение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Умение, которое берегут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ремесло не исчезает, потому что его сохраняют в семьях и мастерских. Старшие показывают детям приёмы работы, а те учатся повторять их с вниманием и терпением.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ремёсел есть свои узоры, линии и цвета. По ним сразу можно узнать вышивку, роспись или плетёное изделие, будто мастер оставил свой особый знак.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ремёслах часто сохраняются старинные способы работы. Люди повторяют их не только ради красоты, но и чтобы не потерять опыт, который собирался много лет.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и фантазия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ремесло старинное, в нём всегда есть место фантазии. Один и тот же узор можно сделать по-разному, и каждая вещь получается немного особенной.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ремесло передают дальше, оно продолжает жить. Новые мастера учатся у старших, а потом сами становятся хранителями традиций и добрых умений.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игрушки и свистульки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птичка на ладони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лепит маленькую птичку из мягкой глины и аккуратно выравнивает крылышки. Потом фигурку сушат и обжигают в печи, чтобы она стала крепкой. После раскрашивания игрушка будто оживает и звонко смотрит на мир.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Лошадка, которая умеет свистеть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можно сделать не только фигурку, но и весёлую свистульку. Когда она высыхает и проходит обжиг, мастер наносит яркие краски. Такая лошадка или козочка радует и своим видом, и звонким свистом.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Чудеса, которые делает дерево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делают ложки, миски и другую посуду для дома. Такие вещи приятны на ощупь, долго служат и напоминают о тёплой работе мастера.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Шкатулки и коробочки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шкатулки помогают хранить мелочи аккуратно и красиво. Их часто украшают резьбой, чтобы обычная коробочка стала маленьким сокровищем.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подходит для игрушек, потому что оно прочное и не боится частых игр. Из него делают машинки, зверят и фигурки, которые приятно держать в руках.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Узорная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дереву превращает простую доску в нарядную вещь. Узоры, линии и завитки делают изделие особенным, а тёплый цвет дерева добавляет уюта.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Ткань, нитки и красивые узоры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Ткань, нитки и красивые узоры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заботой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и швеи трудятся внимательно, чтобы швы были ровными, а узоры — красивыми. Тогда вещь получается не только полезной, но и приятной для глаз.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делает наряднее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может быть полосатой, клетчатой или с цветочным рисунком. А вышивка добавляет изделию праздничный вид, будто маленькие цветы и линии расцвели прямо на ткани.
</a:t>
            </a:r>
            <a:endParaRPr lang="en-US" sz="1298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Нитки соединяют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Нитки помогают соединять части изделия, чтобы оно держалось крепко и аккуратно. Швея выбирает их по цвету и прочности, а потом стежок за стежком создаёт вещь.
</a:t>
            </a:r>
            <a:endParaRPr lang="en-US" sz="132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бывает разной на ощупь и по виду: гладкой, мягкой, плотной или лёгкой. Из неё шьют одежду, кукольные наряды, полотенца и салфетки, которые нужны каждый день.
</a:t>
            </a:r>
            <a:endParaRPr lang="en-US" sz="12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Пекарни и сладкие мастерские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хлеб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Едва в пекарне загорается свет, как начинается тихая работа. Тесто подходит в мисках, а потом его раскладывают по формам и отправляют в горячую печь, где рождается душистый хлеб с румяной корочкой.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ряды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противнях лежат булочки, пироги и пряники, будто маленький праздничный отряд. Рядом стоят корзины, а тёплый запах подсказывает: скоро эти вкусные изделия попадут на стол и порадуют гостей.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мастера делают город удобным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Швеи помогают людям быть аккуратно одетыми в любую погоду. Они шьют платья, рубашки, фартуки и другие вещи, которые защищают, украшают и делают жизнь удобнее.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снова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 чинит порванную обувь, меняет подошву и укрепляет швы. Благодаря этому ботинки служат дольше, а человеку не приходится сразу покупать новые.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и другие мастера создают чашки, тарелки, кувшины и миски. Такая посуда нужна каждый день, потому что без неё трудно накрыть стол и удобно хранить продукты.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Игрушечники делают кукол, зверят, машинки и другие забавные вещи. Эти предметы помогают детям играть, придумывать истории и развивать фантазию.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украшают предметы узорами, резьбой, вышивкой и росписью. Тогда обычная вещь становится особенной и радует не только пользой, но и красотой.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готового изделия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мастер шаг за шагом превращает задумку в готовую вещь.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мастеров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смотрит, как работает мастер, и запоминает порядок действий. Так он узнаёт, какие инструменты нужны и как держать их правильно.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 выполняет простые действия под присмотром взрослого. Он учится не торопиться, внимательно следить за деталями и не бояться ошибок.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самостоятельно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ученик пробует выполнять задание сам. Если он старается и повторяет упражнения, маленькие шаги превращаются в настоящее мастерство.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мастеров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Пёстрые прилавки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столы ломятся от красивых вещей ручной работы. Здесь рядом стоят игрушки, посуда и сувениры, а каждый прилавок выглядит как маленькая выставка.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угощения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место занимают пряники, булочки и другие вкусности. Они лежат аккуратными рядами и пахнут так заманчиво, что хочется посмотреть на них ещё раз.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с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Полотенца, украшения и расписанные предметы часто покупают в подарок. Такие вещи напоминают о труде мастера и делают праздник или поездку особенно запоминающимися.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люди спрашивают о работе мастеров, хвалят изделия и выбирают то, что им понравилось. Поэтому ярмарка похожа на шумный, добрый и очень живой праздник.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шагов проходит изделие, тем заметнее старание мастера. Ручная работа ценится за внимание к мелочам и неповторимый характер вещи.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этапов обычно проходит изделие от идеи до готовой вещи, и в каждом заметны труд и аккуратность мастера.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работы мастера в презентации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мастерской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мастер убирает лишние предметы со стола. Так легче не перепутать инструменты, не уронить материалы и быстрее найти нужную вещь.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острым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ножи и иглы держат в специальных местах и передают только осторожно. Острые предметы требуют внимания, потому что спешка может привести к царапине или порезу.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жара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работе есть горячая печь, утюг или другая нагретая вещь, её берут только с защитой. Мастер не торопится и проверяет, что руки в безопасности.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после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все инструменты возвращают на свои места, а стол очищают от крошек, ниток и обрезков. Чистая мастерская помогает сохранить порядок и не испортить следующее изделие.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мастеров в сказках и книгах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на страницах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город мастеров часто похож на большую дружную мастерскую. Там пахнет деревом, тестом и красками, а за каждым окном слышен стук, шорох и весёлый разговор о работе.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для детей такой город показывает, что труд может быть радостным и красивым. Мастера помогают друг другу, а их изделия делают жизнь жителей ярче и удобнее.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мастеров: труд, который радует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мастеров учит замечать красоту труда и уважать умелые руки. В нём обычные материалы превращаются в полезные и добрые вещи, а старание всегда приносит хороший результат.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2026-05-26T08:22:54Z</dcterms:created>
  <dcterms:modified xsi:type="dcterms:W3CDTF">2026-05-26T08:22:54Z</dcterms:modified>
</cp:coreProperties>
</file>