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поэт, прозаик, мыслитель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жизни, героях, свободе и трагической судьбе Лермонтова.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его эпоха
</a:t>
            </a:r>
            <a:endParaRPr lang="en-US" sz="2804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родился в 1814 году и прожил всего 26 лет, но успел стать классиком. Его биография связана с Москвой, Тарханами, Петербургом, Кавказом и последней дуэлью в Пятигорске.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смерть матери и сложные семейные отношения сделали Лермонтова замкнутым, наблюдательным и очень чувствительным к человеческим переживаниям.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Тарханах он увидел жизнь усадьбы, русскую природу и народный быт. Эти впечатления позже стали основой многих его стихов о Родине.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Лермонтов много читал, рано начал писать и интересовался историей, музыкой и живописью, развивая редкую для своего возраста широту взглядов.
</a:t>
            </a:r>
            <a:endParaRPr lang="en-US" sz="15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творчестве Лермонтова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биографии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сопровождал Лермонтова с детства: туда его отправляли на лечение, а позже он попадал туда во время службы и ссылок. Этот край стал частью его личной судьбы.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ущелья, реки и бурная природа у Лермонтова выражают силу, опасность и стремление к воле. Именно поэтому Кавказ так ярко звучит в «Мцыри», «Демоне» и стихах поэта.
</a:t>
            </a:r>
            <a:endParaRPr lang="en-US" sz="159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как образ свободы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Лермонтова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у Лермонтова связано не только с грустью, но и с ощущением, что человек не находит понимания в мире и остаётся один со своими мыслями.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звучит как мечта о внутренней независимости, личном достоинстве и праве выбирать свой путь, даже если этот путь труден и опасен.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в его стихах часто выражена через простые образы: дорогу, поле, степь, деревню. Поэтому она звучит особенно искренне и близко.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о судьбе, смысле жизни и разочаровании делают лирику Лермонтова глубокой. Многие стихи читаются как откровенный разговор с самим собой.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лирики Лермонтова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точную статистику, а смысловую выраженность мотивов в наиболее известных школьных текстах поэта.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лирике звучат одиночество и свобода; природа и Родина помогают раскрыть внутренний мир героя.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стихотворениям Лермонтова из школьной программы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и общественный отклик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1837: гибель Пушкина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А. С. Пушкина Лермонтов пишет стихотворение как личный и гражданский отклик на трагедию.
</a:t>
            </a:r>
            <a:endParaRPr lang="en-US" sz="1067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известен в обществе благодаря резкой силе выражения и прямому обвинению светской среды.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ссылка на Кавказ
</a:t>
            </a:r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стихотворение Лермонтов был отправлен в ссылку. При этом его имя сразу стало широко известно как имя смелого поэта.
</a:t>
            </a:r>
            <a:endParaRPr lang="en-US" sz="1061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8085"/>
            <a:ext cx="3982500" cy="15754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Лермонтова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менялись жанры и темы в творчестве поэта.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рядом существуют лирика, поэма и роман, но все жанры объединяет интерес к внутреннему выбору человека.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по Лермонтову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образ романтического героя
</a:t>
            </a:r>
            <a:endParaRPr lang="en-US" sz="295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образам Мцыри, Демона и Печорина в произведениях Лермонтова.
</a:t>
            </a:r>
            <a:endParaRPr lang="en-US" sz="1536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«Мцыри»: мечта о свободе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вырос в монастыре, но не принял жизнь без родины и близких. Его побег показывает стремление не просто уйти, а обрести собственную судьбу.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 на свободе становятся для героя временем настоящего испытания. Гроза, лес, горы и встреча с барсом делают путь Мцыри особенно напряжённым и символичным.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поэмы ясно: спокойствие без родины не заменяет свободу. Для Лермонтова внутреннее достоинство героя важнее безопасности и покоя.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 у Лермонтова не просто сказочный злодей, а одинокий дух, оторванный от мира и лишённый покоя. Его гордость скрывает внутреннюю боль, а за холодностью чувствуется тоска по утраченной гармонии и невозможной близости с людьми.
</a:t>
            </a:r>
            <a:endParaRPr lang="en-US" sz="877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изгнанник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Тамара в поэме появляется как образ чистоты, света и доверия. Именно рядом с ней особенно остро виден трагический смысл сюжета: любовь обещает спасение, но столкновение с тёмной силой приносит не счастье, а гибельную развязку.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Тамарой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ущелья, буря и ночной мрак создают вокруг героя напряжённую, почти музыкальную картину. Кавказ у Лермонтова становится пространством свободы и риска, где сила природы подчёркивает одиночество Демона и драму его существования.
</a:t>
            </a:r>
            <a:endParaRPr lang="en-US" sz="86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опасность Кавказа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Демон у Лермонтова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как сложный герой времени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не сводится к одному качеству: в нём постоянно сталкиваются сила мысли и душевная усталость.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нём видят умного и наблюдательного человека, но эти достоинства не делают его счастливым и не помогают найти верный путь.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образа Печорина по роману М. Ю. Лермонтова «Герой нашего времени»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роман новаторским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не только поступки Печорина, но и его мысли, сомнения, самооценку. Читатель видит, как герой сам объясняет свои действия и одновременно спорит с самим собой.
</a:t>
            </a:r>
            <a:endParaRPr lang="en-US" sz="118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композиция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Главы расположены не по ходу событий, а так, чтобы постепенно раскрывать характер Печорина с разных сторон. Благодаря этому образ героя становится объёмным и противоречивым.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точки зрения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персонаж показан через рассказ Максима Максимыча, взгляд со стороны и дневник самого Печорина. Такая смена голосов помогает понять, что герой не так прост, как кажется сначала.
</a:t>
            </a:r>
            <a:endParaRPr lang="en-US" sz="1222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психологической прозе
</a:t>
            </a:r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важны не только приключения, но и причины поступков. Лермонтов одним из первых в русской литературе делает внутренний анализ главным предметом изображения.
</a:t>
            </a:r>
            <a:endParaRPr lang="en-US" sz="11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0" y="1128900"/>
            <a:ext cx="363120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 «Герой нашего времени»
</a:t>
            </a:r>
            <a:endParaRPr lang="en-US" sz="2795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Нелинейный порядок глав делает чтение похожим на расследование: читатель сам собирает целостный образ Печорина из разных свидетельств.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«Герой нашего времени»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глав помогает постепенно раскрывать Печорина: от чужого взгляда к его собственному дневнику.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и другие персонажи романа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с Бэлой Печорин сначала кажется увлечённым и решительным, но быстро остывает. Этот эпизод показывает его порывистость и неспособность беречь чужие чувства, когда проходит первое сильное впечатление.
</a:t>
            </a:r>
            <a:endParaRPr lang="en-US" sz="1484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Максимыч относится к людям тепло и просто, поэтому рядом с ним особенно заметна холодность Печорина. Их встреча подчёркивает разницу между искренней добротой и внутренней отчуждённостью.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Грушницкий нужен Лермонтову как зеркало, в котором видны гордость, самолюбие и привычка Печорина замечать слабые места других. Конфликт между ними раскрывает опасную сторону его ума и наблюдательности.
</a:t>
            </a:r>
            <a:endParaRPr lang="en-US" sz="1494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показывает, что Печорин способен на глубокое чувство, но не умеет сделать его счастливым. Именно с ней его образ становится не только резким, но и по-настоящему трагическим.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жизненный путь Лермонтова
</a:t>
            </a:r>
            <a:endParaRPr lang="en-US" sz="271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основана на основных этапах биографии М. Ю. Лермонтова и связана с развитием его творчества.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русской литературе открыл Лермонтов как новый психологический уровень изображения героя.
</a:t>
            </a:r>
            <a:endParaRPr lang="en-US" sz="1658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видно в «Герое нашего времени»: внимание сосредоточено не только на событиях, но и на сложном характере человека.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«Герой нашего времени»; литературоведческая традиция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у Лермонтова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 у Лермонтова часто связаны с движением, тревогой и ожиданием перемен.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поэт выбирает стихию и пространство, которые помогают передать настроение лирического героя и его внутреннюю свободу.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стихотворений М. Ю. Лермонтова: «Парус», «Тучи», «На севере диком...», «Выхожу один я на дорогу»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литературное наследие
</a:t>
            </a:r>
            <a:endParaRPr lang="en-US" sz="2982" dirty="0"/>
          </a:p>
        </p:txBody>
      </p:sp>
      <p:sp>
        <p:nvSpPr>
          <p:cNvPr id="8" name="Text 1"/>
          <p:cNvSpPr txBox="1"/>
          <p:nvPr/>
        </p:nvSpPr>
        <p:spPr>
          <a:xfrm>
            <a:off x="126057" y="341666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
</a:t>
            </a:r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создаёт важные произведения зрелого периода, в том числе новые главы и окончательную редакцию романа «Герой нашего времени». В них особенно заметны точность наблюдения и интерес к человеческому характеру.
</a:t>
            </a:r>
            <a:endParaRPr lang="en-US" sz="872" dirty="0"/>
          </a:p>
        </p:txBody>
      </p:sp>
      <p:sp>
        <p:nvSpPr>
          <p:cNvPr id="9" name="Text 2"/>
          <p:cNvSpPr txBox="1"/>
          <p:nvPr/>
        </p:nvSpPr>
        <p:spPr>
          <a:xfrm>
            <a:off x="2469525" y="10643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стихи «Родина» и «Выхожу один я на дорогу», где личное чувство соединяется с размышлением о России, судьбе и смысле жизни. Это одни из самых проникновенных текстов поэта.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1841, начало года
</a:t>
            </a:r>
            <a:endParaRPr lang="en-US" sz="855" dirty="0"/>
          </a:p>
        </p:txBody>
      </p:sp>
      <p:sp>
        <p:nvSpPr>
          <p:cNvPr id="10" name="Text 3"/>
          <p:cNvSpPr txBox="1"/>
          <p:nvPr/>
        </p:nvSpPr>
        <p:spPr>
          <a:xfrm>
            <a:off x="4723777" y="3365737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1841, весна–лето
</a:t>
            </a:r>
            <a:pPr algn="ctr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продолжает военную службу на Кавказе и одновременно работает над произведениями, в которых сильнее звучат одиночество, усталость и стремление к внутренней свободе.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7332162" y="118658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погибает на дуэли в Пятигорске в возрасте 26 лет. Короткая жизнь не помешала ему оставить заметный след в лирике, прозе и в развитии русской литературы.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1841, июль
</a:t>
            </a:r>
            <a:endParaRPr lang="en-US" sz="977" dirty="0"/>
          </a:p>
        </p:txBody>
      </p:sp>
      <p:sp>
        <p:nvSpPr>
          <p:cNvPr id="12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Лермонтов, которого читают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остаётся важным, потому что его стихи и проза говорят о свободе, одиночестве, чести и выборе. Эти темы понятны и школьникам, и взрослым, а его герои до сих пор звучат современно.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2026-05-19T03:49:40Z</dcterms:created>
  <dcterms:modified xsi:type="dcterms:W3CDTF">2026-05-19T03:49:40Z</dcterms:modified>
</cp:coreProperties>
</file>