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украшали одежду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делали одежду красивой, чтобы радовать себя и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простой одежды к нарядной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одежда была только удобной и защищала от холода. Потом люди заметили, что её можно украшать: добавлять тесьму, пуговицы, узоры и яркие детали. Так появилась любовь к нарядной одежде.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польза вместе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края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часто не просто украшала вещь, а укрепляла края рукавов и воротника. Так одежда служила дольше и выглядела аккуратнее, словно её заранее похвалили за трудолюбие.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швы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Тесьма и ленты помогали закрывать швы и соединения ткани. Благодаря этому одежда становилась более опрятной, а мелкие неровности прятались, как будто исчезали за красивой рамкой.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застёжка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Пуговицы, завязки и застёжки удерживали одежду на месте и делали её удобной в носке. Получалось, что одна маленькая деталь одновременно работала и на красоту, и на пользу.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вещь — много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одежда могла быть и нарядной, и прочной, и удобной. Люди ценили такие вещи особенно высоко, потому что в них красота не мешала повседневной жизни, а помогала 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показывали, откуда человек родом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узор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рубахах, сарафанах и поясах часто вышивали особые орнаменты. По ним можно было догадаться, из какой местности или семьи человек, почти как по аккуратному домашнему знаку.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краях выбирали разные сочетания красок и рисунков. Где-то любили яркие узоры, а где-то — спокойные. Так одежда подсказывала, к какой традиции она относится.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без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делали костюм похожим на маленькую визитную карточку. Человек мог ничего не рассказывать, а его одежда уже показывала, что он свой среди знакомых обычаев.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одежда становилась наряднее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 праздник одежда сияла ярче всего. Она показывала радость, уважение к событию и хорошее настроение всей семьи.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будни одежда была спокойнее и проще. Её украшали мало, чтобы она оставалась удобной для дел и работы.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важному дню доставали ленты, бисер, вышивку и блестящие нити. Наряд начинали готовить заранее, чтобы всё выглядело особенно торжественно.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одежды как творчество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украшали одежду, они сами придумывали рисунки и сочетания цветов. Каждая вещь получалась немного особенной, как маленькая картина, сделанная не кисточкой, а иголкой.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стежках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аккуратный стежок делал вещь строгой и спокойной, а другой — весёлой и яркой. Даже одинаковая ткань могла заиграть по-разному, если мастер работал с фантазией.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слов и громко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помогала человеку показать характер без разговоров. В ней можно было увидеть аккуратность, смелость и любовь к красивым вещам. Иногда наряд говорил громче любых слов.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художник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украшал одежду, словно становился художником. Он выбирал, где будет узор, какой цвет подойдёт лучше и что станет главным украшением всей вещи.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Обереги и добрые знаки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считали знаком целостности и доброты. Его могли вышивать на одежде, чтобы вещь выглядела нарядно и напоминала о защищённом, спокойном мире вокруг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Крестики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Крестики часто помещали на ворот и рукава, то есть туда, где одежда особенно открыта. Люди верили, что такие знаки помогают отгонять беду и сохранять покой.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знаки связывали с теплом и жизненной силой. На одежде они выглядели особенно ярко и как будто приносили в дом немного света даже в пасмурный день.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растений напоминали о росте, здоровье и природе. Листья и стебли делали узор живым и добрым, словно одежда сама чуть-чуть тянулась к весне.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— цвет радости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на одежде сразу привлекал внимание. Его связывали с радостью, силой и праздником, поэтому такой цвет часто выбирали для самых заметных деталей. В нём наряд будто улыбался и становился смелее.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зелёный — природа рядом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напоминал о небе и воде, а зелёный — о траве, весне и росте растений. Эти цвета будто приносили на ткань кусочек природы и делали одежду живой и свежей.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— как чистый лист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напоминал о чистоте, свежести и аккуратности. Он помогал одежде выглядеть светлой и торжественной. Такой оттенок часто казался особенно спокойным, словно утро после ясного снега.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что-то значили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украшали одежду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40452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Нитки и ленты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Нитки и ленты были самыми привычными помощниками. Ими вышивали узоры, обшивали края и добавляли яркие полоски, которые сразу делали одежду заметнее и наряднее.
</a:t>
            </a:r>
            <a:endParaRPr lang="en-US" sz="1268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0"/>
            <a:ext cx="40452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Кружево и бисер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Кружево делало вещь лёгкой и изящной, а бисер добавлял блеск и мелкое сияние. Такие детали особенно красиво смотрелись на праздничной одежде и любили аккуратность.
</a:t>
            </a:r>
            <a:endParaRPr lang="en-US" sz="1268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5"/>
            <a:ext cx="40452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Пуговицы и застёжки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Пуговицы были не только полезными, но и красивыми. Их подбирали по цвету и форме, чтобы они не терялись, а становились частью общего узора.
</a:t>
            </a:r>
            <a:endParaRPr lang="en-US" sz="1268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29"/>
            <a:ext cx="40452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Ракушки и бляшки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Ракушки и металлические бляшки звенели и блестели, поэтому сразу привлекали внимание. Их использовали как украшение, которое могло рассказать о достатке и вкусе хозяина.
</a:t>
            </a:r>
            <a:endParaRPr lang="en-US" sz="1268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2"/>
            <a:ext cx="40452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 золото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богатых семьях одежду дополняли серебряными и золочёными деталями. У простых людей украшения были скромнее, но тоже делались с большим старанием и выглядели очень опрятно.
</a:t>
            </a:r>
            <a:endParaRPr lang="en-US" sz="12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вечер за работой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украшений делали дома по вечерам, когда дневные дела уже были закончены. Нужно было спокойно шить, вышивать и плести, не торопясь и не сбиваясь. Один красивый орнамент мог появляться на ткани много дней подряд.
</a:t>
            </a:r>
            <a:endParaRPr lang="en-US" sz="119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передавалось дальше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украшать одежду учились у мамы, бабушки или старшей сестры. Опыт переходил от одного поколения к другому, и благодаря этому старинные узоры не исчезали, а продолжали жить в новых вещах.
</a:t>
            </a:r>
            <a:endParaRPr lang="en-US" sz="119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которую берегли
</a:t>
            </a:r>
            <a:pPr algn="ctr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одежда ценилась особенно высоко, потому что в ней было не только мастерство, но и забота. Каждый стежок показывал терпение человека и его желание сделать вещь красивой для близких.
</a:t>
            </a:r>
            <a:endParaRPr lang="en-US" sz="1202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делали руками и с терпением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подсказывала возраст и занятие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одежду шили проще: без лишней тяжести и слишком сложных украшений. Она должна была быть удобной, прочной и не мешать бегать, играть и помогать по дому.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вещи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одежда становилась богаче и наряднее. На ней появлялись вышивка, тесьма и аккуратные детали, которые показывали, что человек уже вырос и умеет вести себя торжественно.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наряд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отделке можно было догадаться, чем занимается человек. У крестьян, ремесленников и воинов одежда отличалась по форме, цвету и украшениям, словно рассказывала о работе без слов.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 дело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одной деревне одежда не была одинаковой. Возраст, занятие и привычки семьи отражались в мелочах, поэтому наряд помогал быстро понять, кто перед тобой.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заметка для всех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Свадебный наряд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свадьбу выбирали самую красивую одежду, потому что это был очень важный и радостный день. Ленты, вышивка и блестящие детали делали наряд особенно торжественным и запоминающимся.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всей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семейных праздниках одежда тоже выглядела ярче обычного. Люди старались одеться аккуратно и нарядно, чтобы показать уважение к гостям и хорошее настроение.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Гулянья и веселье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народных гуляньях красивые детали помогали человеку выделиться в толпе. Яркие цвета, бисер и узоры словно говорили: сегодня день для радости, а не для скуки.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дни и важные события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украшал одежду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дома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Украшением одежды чаще всего занимались дома. Мамы, бабушки и старшие сёстры шили, вышивали и пришивали детали, стараясь сделать вещь красивой и удобной.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Мастерицы сохраняли традиции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мастерицы украшали одежду особенно умело. Благодаря их труду узоры не исчезали, а продолжали жить в новых вещах ещё много лет.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Учились у старших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наблюдали за работой взрослых и постепенно повторяли узоры. Так секреты аккуратных стежков и любимые орнаменты переходили из поколения в поколение.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как часть моды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Менялась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стали носить другие ткани и фасоны, но желание сделать вещь красивой никуда не исчезло. Мода менялась, а любовь к нарядной одежде оставалась.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выделяла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Нарядная одежда сразу привлекала внимание. Она помогала человеку выделиться среди других и показать, что он заботится о своём внешнем виде.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любит новизну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времена появлялись новые способы отделки: одни были простыми, другие более сложными. Но смысл оставался прежним — одежда должна радовать глаз и вызывать интерес.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одежда рассказывает о прошлом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530800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 узорах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старинным орнаментам можно узнать, какие рисунки любили люди в прошлом. Каждый узор был как маленькая подсказка: он показывал вкусы, привычки и традиции народа.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2547946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краски и отделка тоже многое объясняют. По ним историки понимают, что было дорогим, что делали дома, а что привозили издалека.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277700" y="3565099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костюм помогает увидеть, как одевались на праздники, в будни и на особые случаи. Такие вещи сохраняют память о прошлом лучше любой длинной истории.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на рукаве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одежде расцветал целый сад: маленькие цветы, листочки и стебельки тянулись по ткани, будто художник взял краски прямо из летнего луга. Такой узор делал вещь мягкой и тёплой на вид.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весна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веточки и зелёные ростки часто появлялись там, где люди особенно любили природу. Такие узоры приносили ощущение весны и свежести, даже если за окном был холодный день.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над волнами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рубахе можно было увидеть птицу, солнце и волнистые линии. Эти знаки напоминали о небе, воде и свободе. Одежда словно рассказывала, что мир вокруг человека большой и красивый.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узорах одежды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пояс, аккуратный шов или небольшая вышивка делали вещь заметной и нарядной. Маленькая деталь часто работала лучше целого вороха украшений.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деталь могла полностью изменить впечатление от одежды.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сегодня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и аппликации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одежде по-прежнему появляются вышивка и аппликации. Они украшают рубашки, платья и куртки, а иногда делают вещь по-настоящему праздничной.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на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Футболки с картинками и ткани с принтами стали современным способом показать вкус. Такие рисунки работают почти так же, как старинные узоры, только выглядят по-новому.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 и нашивки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ремни, значки, нашивки и рюкзаки тоже помогают сделать образ интереснее. Иногда именно такая мелочь заставляет одежду выглядеть особенно живо и весело.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прошлым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вещи напоминают старинные наряды тем, что тоже соединяют пользу и красоту. Люди по-прежнему хотят, чтобы одежда была не скучной, а с характером.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украшать одежду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украшали одежду, потому что им нравилось выглядеть красиво. Нарядная вещь поднимала настроение и делала человека более заметным среди других.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Хотелось быть красивыми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Узоры, ленты и цвета помогали показать, что одежда принадлежит именно этому человеку или семье. Так наряд становился почти личной визитной карточкой.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Хотелось быть особенными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важные дни украшения говорили о радости и уважении к событию. Чем значительнее был день, тем старательнее люди старались одеться.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Хотелось показать праздник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могла передавать мастерство, веру, привычки и вкус человека. Без слов она рассказывала небольшую, но очень интересную историю.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Хотелось рассказать о себе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одежда как язык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одежда была не просто красивой вещью. Она помогала людям выражать себя, сохранять традиции и делать обычный день немного ярче и добрее.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2026-05-26T05:14:28Z</dcterms:created>
  <dcterms:modified xsi:type="dcterms:W3CDTF">2026-05-26T05:14:28Z</dcterms:modified>
</cp:coreProperties>
</file>