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десятки стран обрели независимость и с какими трудностями столкнулись потом?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колониального раздела мира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колониальная система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европейские державы контролировали огромные территории в Азии, Африке и Океании. Колонии давали сырьё, рынки и рабочую силу, но сами почти не управляли своей жизнью.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колонии начали распадаться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многие метрополии были истощены: разрушенная экономика, долги и расходы на управление далёкими территориями делали колониальную систему всё менее выгодной.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ослабла войной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колоний требовало войск, денег и постоянного контроля. Для ослабленных европейских стран это становилось всё более сложной задачей, особенно на фоне растущего сопротивления.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стало трудно удерживать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по-разному, но всё же выступали против старых колониальных империй. Их позиция ослабляла поддержку колониализма на мировой арене.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великих держав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право народов самим решать свою судьбу стало особенно важным. Оно звучало на международных конференциях и усиливало требования колониальных народов.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самоопределения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появились образованные лидеры, партии и профсоюзы. Они требовали политических прав, равенства и самостоятельности, объединяя людей вокруг идеи независимого государства.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Выросли национальные движения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деколонизации по десятилетиям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независимые страны появились ещё до 1950-х, но именно в 1960-е процесс стал самым массовым и заметным для Африки.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деколонизация ускорялась, а пик пришёлся на 1960-е годы. Это был главный десятилетний перелом в карте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деколонизации после 1945 года; значения отражают общую динамику.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первые крупные успехи деколонизации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Азия первой показала, что колониальная система может быстро меняться. Здесь независимость стала результатом сочетания войны, переговоров и сильного национального движения.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Британская Индия прекратила существование, а на её месте появились два государства — Индия и Пакистан. Раздел сопровождался массовыми переселениями и конфликтами.
</a:t>
            </a:r>
            <a:endParaRPr lang="en-US" sz="1174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добилась признания независимости в 1949 году после тяжёлой борьбы с Нидерландами. Этот пример показал, что колонии могли добиться свободы и через вооружённое сопротивление.
</a:t>
            </a:r>
            <a:endParaRPr lang="en-US" sz="1177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путь региона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азиатских странах освобождение не было мирным. Войны, разделы территорий и споры о границах сделали деколонизацию долгим и болезненным процессом.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как символ мирной борьбы за независимость
</a:t>
            </a:r>
            <a:endParaRPr lang="en-US" sz="2419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доказал, что массовое ненасильственное сопротивление может стать сильным политическим инструментом. Он призывал к гражданскому неповиновению, бойкотам и отказу от насилия.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Гандизм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Индия получила свободу, но одновременно произошёл болезненный раздел с Пакистаном. Поэтому победа оказалась важной, но не полностью безоблачной.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1947 года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Забастовки, демонстрации и бойкоты показывали, что власть метрополии теряет контроль. Чем шире становилось движение, тем труднее было Британии игнорировать требования индийцев.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общества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Джавахарлал Неру стал одним из главных политических лидеров движения за независимость. Он помогал соединить общественную поддержку с конкретной программой будущего государства.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Неру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освобождения отдельных стран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стран путь к свободе был разным: где-то важнее были переговоры, а где-то — длительная война.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 методы освобождения различались, но почти везде независимость была результатом давления общества и борьбы за политические права.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деколонизации XX века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колония становилась независимым государством
</a:t>
            </a:r>
            <a:endParaRPr lang="en-US" sz="266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деколонизации в Азии и Африке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африканских государств получили независимость в 1960 году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деколонизации Африки, 1960 год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назвали «Годом Африки»: континент пережил резкий скачок освобождения, но колониальные границы часто остались причиной будущих споров.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получения независимости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эти пути часто сочетались: протесты усиливали переговоры, а поддержка извне помогала колониальным народам добиваться признания.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жёстким путём была война, но во многих случаях решающими становились массовое движение и политическое давление.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способов деколонизации после 1945 года; доли условно отражают распространённость путей.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ООН и международного давления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в ООН всё чаще говорили о праве народов самим решать свою судьбу. Это придало антиколониальным движениям международную поддержку и усилило их политический вес.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выбор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ООН не освобождали колонии напрямую, но создавали сильное моральное и дипломатическое давление на европейские державы. Колониальным властям становилось всё труднее оправдывать своё господство.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метрополии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Ассамблея ООН приняла Декларацию о предоставлении независимости колониальным странам и народам. Она осудила колониализм и подтвердила, что зависимость не может считаться нормой.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1960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Алжир: тяжёлая война за свободу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находился под властью Франции с 1830 года, и колониальное управление затронуло почти все стороны жизни. Местное население добивалось равных прав, но столкнулось с жёстким сопротивлением властей.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подчинение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длительных переговоров Алжир получил независимость в 1962 году. Этот пример показал, что освобождение от колониальной власти могло потребовать огромных жертв и долгого сопротивления.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1962 года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1954 году началась война за независимость, которая продолжалась восемь лет. Боевые действия, теракты, репрессии и ответные операции сделали конфликт одним из самых тяжёлых в истории деколонизации.
</a:t>
            </a:r>
            <a:endParaRPr lang="en-US" sz="875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борьба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войны погибли сотни тысяч людей, а многие жители были вынуждены покинуть свои дома. Насилие затронуло и город, и деревню, оставив глубокие следы в памяти общества.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свободы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изменения чаще всего сопровождали получение независимости и почему свобода не означала немедленного решения всех проблем.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приносила государственный суверенитет, но наследие колониализма сохранялось в границах, экономике и политике.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деколонизации в Азии и Африке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деколонизации для новых государств
</a:t>
            </a:r>
            <a:endParaRPr lang="en-US" sz="28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Неоколониализм после формальной независимости
</a:t>
            </a:r>
            <a:endParaRPr lang="en-US" sz="2416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получения независимости многие страны продолжали зависеть от бывших метрополий и крупных корпораций. Формально они были свободны, но ключевые экономические решения часто принимались извне.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Неоколониализм проявлялся не только в торговле, но и в политическом давлении. Через компании, договоры и помощь внешние силы могли влиять на решения правительств новых государств.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политику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государства нередко брали займы на тяжёлых условиях. Из-за долгов им приходилось сокращать расходы и соглашаться на требования кредиторов, что ограничивало их самостоятельность.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 долги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экономики оставались связанными с вывозом нефти, меди, какао, хлопка и других ресурсов. Когда цены на сырьё падали, страны сразу сталкивались с финансовыми трудностями.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колонии к независимому государству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деколонизации: от подчинения к формированию собственного государства и поиску устойчивого развития.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колониальных империй после 1945 года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произошли у держав, владевших крупными и удалёнными колониями. Ослабление после войны ускорило передачу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колониальные империи быстро сокращались; к концу XX века система классического колониализма почти исчезла.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деколонизации после 1945 года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деколонизация шла по-разному
</a:t>
            </a:r>
            <a:endParaRPr lang="en-US" sz="3163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территории было много европейских переселенцев или важные ресурсы, метрополия дольше удерживала контроль. Там, где интересы были меньше, переговоры шли быстрее.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и интересы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Организованные партии, профсоюзы и харизматичные лидеры помогали народам добиваться независимости. Слабое движение, наоборот, затягивало борьбу и делало её менее успешной.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движения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державы соглашались на переговоры и постепенные реформы, другие отвечали репрессиями и войной. От этого зависели и сроки, и цена освобождения.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метрополии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важные для торговли, военных баз или добычи сырья, освобождались труднее. Чем важнее была колония, тем жёстче могла быть борьба за неё.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символы новых стран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знаки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 государства создавали флаги, гербы и гимны. Эти символы помогали людям почувствовать, что теперь они живут в своей стране, а не в колонии.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единство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государствах с разными народами и языками символы помогали создать чувство общности. Это было особенно важно там, где население раньше было разделено колониальными границами.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школы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правительства укрепляли столицу как центр власти и меняли школьные программы. В них больше внимания уделяли истории страны, местным языкам и национальным героям.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дни независимости и памятные даты, связанные с борьбой за свободу. Такие праздники объединяли жителей и напоминали о трудном пути к самостоятельности.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завершения колониального раздела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подводит главные итоги деколонизации и показывает, как вместе с независимостью пришли и новые возможности, и новые трудности.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изменила политическую карту мира, но последствия колониального прошлого сохранились надолго.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деколонизации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изменила карту мира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колониального раздела мира открыло путь к независимости для многих народов Азии и Африки. Однако вместе со свободой новые государства получили сложное наследие прошлого.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2026-06-01T04:31:10Z</dcterms:created>
  <dcterms:modified xsi:type="dcterms:W3CDTF">2026-06-01T04:31:10Z</dcterms:modified>
</cp:coreProperties>
</file>